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4" r:id="rId18"/>
    <p:sldId id="271" r:id="rId19"/>
    <p:sldId id="272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03" autoAdjust="0"/>
    <p:restoredTop sz="94692" autoAdjust="0"/>
  </p:normalViewPr>
  <p:slideViewPr>
    <p:cSldViewPr snapToGrid="0">
      <p:cViewPr>
        <p:scale>
          <a:sx n="400" d="100"/>
          <a:sy n="400" d="100"/>
        </p:scale>
        <p:origin x="288" y="-4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E:\Thesis\Chapter%201\Book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dirty="0" smtClean="0"/>
              <a:t>Top</a:t>
            </a:r>
            <a:endParaRPr lang="en-AU" dirty="0"/>
          </a:p>
        </c:rich>
      </c:tx>
      <c:layout>
        <c:manualLayout>
          <c:xMode val="edge"/>
          <c:yMode val="edge"/>
          <c:x val="4.4305555555555522E-2"/>
          <c:y val="1.851851851851851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AR!$D$3</c:f>
              <c:strCache>
                <c:ptCount val="1"/>
                <c:pt idx="0">
                  <c:v>0.6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AR!$C$4:$C$23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AR!$D$4:$D$23</c:f>
              <c:numCache>
                <c:formatCode>General</c:formatCode>
                <c:ptCount val="20"/>
                <c:pt idx="0">
                  <c:v>3.3326000000000001E-2</c:v>
                </c:pt>
                <c:pt idx="1">
                  <c:v>4.1924999999999997E-2</c:v>
                </c:pt>
                <c:pt idx="2">
                  <c:v>6.6489999999999994E-2</c:v>
                </c:pt>
                <c:pt idx="3">
                  <c:v>4.7350000000000003E-2</c:v>
                </c:pt>
                <c:pt idx="4">
                  <c:v>3.8133E-2</c:v>
                </c:pt>
                <c:pt idx="5">
                  <c:v>4.6940000000000003E-2</c:v>
                </c:pt>
                <c:pt idx="6">
                  <c:v>1.7309000000000001E-2</c:v>
                </c:pt>
                <c:pt idx="7">
                  <c:v>1.7134E-2</c:v>
                </c:pt>
                <c:pt idx="8">
                  <c:v>2.0298E-2</c:v>
                </c:pt>
                <c:pt idx="9">
                  <c:v>1.6836E-2</c:v>
                </c:pt>
                <c:pt idx="10">
                  <c:v>6.2740000000000001E-3</c:v>
                </c:pt>
                <c:pt idx="11">
                  <c:v>8.0470000000000003E-3</c:v>
                </c:pt>
                <c:pt idx="12">
                  <c:v>9.809E-3</c:v>
                </c:pt>
                <c:pt idx="13">
                  <c:v>1.3199000000000001E-2</c:v>
                </c:pt>
                <c:pt idx="14">
                  <c:v>1.0252000000000001E-2</c:v>
                </c:pt>
                <c:pt idx="15">
                  <c:v>1.1664000000000001E-2</c:v>
                </c:pt>
                <c:pt idx="16">
                  <c:v>1.1716000000000001E-2</c:v>
                </c:pt>
                <c:pt idx="17">
                  <c:v>6.8279999999999999E-3</c:v>
                </c:pt>
                <c:pt idx="18">
                  <c:v>6.7580000000000001E-3</c:v>
                </c:pt>
                <c:pt idx="19">
                  <c:v>4.4520000000000002E-3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AR!$E$3</c:f>
              <c:strCache>
                <c:ptCount val="1"/>
                <c:pt idx="0">
                  <c:v>0.5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AR!$C$4:$C$23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AR!$E$4:$E$23</c:f>
              <c:numCache>
                <c:formatCode>General</c:formatCode>
                <c:ptCount val="20"/>
                <c:pt idx="0">
                  <c:v>0.51055499999999998</c:v>
                </c:pt>
                <c:pt idx="1">
                  <c:v>0.47256799999999999</c:v>
                </c:pt>
                <c:pt idx="2">
                  <c:v>0.40552899999999997</c:v>
                </c:pt>
                <c:pt idx="3">
                  <c:v>0.436805</c:v>
                </c:pt>
                <c:pt idx="4">
                  <c:v>0.36865300000000001</c:v>
                </c:pt>
                <c:pt idx="5">
                  <c:v>0.27594099999999999</c:v>
                </c:pt>
                <c:pt idx="6">
                  <c:v>0.27360099999999998</c:v>
                </c:pt>
                <c:pt idx="7">
                  <c:v>0.244479</c:v>
                </c:pt>
                <c:pt idx="8">
                  <c:v>0.19058900000000001</c:v>
                </c:pt>
                <c:pt idx="9">
                  <c:v>0.18365799999999999</c:v>
                </c:pt>
                <c:pt idx="10">
                  <c:v>0.18298600000000001</c:v>
                </c:pt>
                <c:pt idx="11">
                  <c:v>0.18054600000000001</c:v>
                </c:pt>
                <c:pt idx="12">
                  <c:v>0.169076</c:v>
                </c:pt>
                <c:pt idx="13">
                  <c:v>0.14815</c:v>
                </c:pt>
                <c:pt idx="14">
                  <c:v>0.14913399999999999</c:v>
                </c:pt>
                <c:pt idx="15">
                  <c:v>0.13467499999999999</c:v>
                </c:pt>
                <c:pt idx="16">
                  <c:v>0.14583299999999999</c:v>
                </c:pt>
                <c:pt idx="17">
                  <c:v>0.15438199999999999</c:v>
                </c:pt>
                <c:pt idx="18">
                  <c:v>0.15650700000000001</c:v>
                </c:pt>
                <c:pt idx="19">
                  <c:v>5.7814999999999998E-2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AR!$F$3</c:f>
              <c:strCache>
                <c:ptCount val="1"/>
                <c:pt idx="0">
                  <c:v>0.4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AR!$C$4:$C$23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AR!$F$4:$F$23</c:f>
              <c:numCache>
                <c:formatCode>General</c:formatCode>
                <c:ptCount val="20"/>
                <c:pt idx="0">
                  <c:v>0.63819400000000004</c:v>
                </c:pt>
                <c:pt idx="1">
                  <c:v>0.59071099999999999</c:v>
                </c:pt>
                <c:pt idx="2">
                  <c:v>0.50691200000000003</c:v>
                </c:pt>
                <c:pt idx="3">
                  <c:v>0.54600599999999999</c:v>
                </c:pt>
                <c:pt idx="4">
                  <c:v>0.460816</c:v>
                </c:pt>
                <c:pt idx="5">
                  <c:v>0.34492600000000001</c:v>
                </c:pt>
                <c:pt idx="6">
                  <c:v>0.34200199999999997</c:v>
                </c:pt>
                <c:pt idx="7">
                  <c:v>0.30559900000000001</c:v>
                </c:pt>
                <c:pt idx="8">
                  <c:v>0.238236</c:v>
                </c:pt>
                <c:pt idx="9">
                  <c:v>0.229573</c:v>
                </c:pt>
                <c:pt idx="10">
                  <c:v>0.22873299999999999</c:v>
                </c:pt>
                <c:pt idx="11">
                  <c:v>0.22568199999999999</c:v>
                </c:pt>
                <c:pt idx="12">
                  <c:v>0.21134500000000001</c:v>
                </c:pt>
                <c:pt idx="13">
                  <c:v>0.18518799999999999</c:v>
                </c:pt>
                <c:pt idx="14">
                  <c:v>0.186418</c:v>
                </c:pt>
                <c:pt idx="15">
                  <c:v>0.16834399999999999</c:v>
                </c:pt>
                <c:pt idx="16">
                  <c:v>0.18229100000000001</c:v>
                </c:pt>
                <c:pt idx="17">
                  <c:v>0.19297700000000001</c:v>
                </c:pt>
                <c:pt idx="18">
                  <c:v>0.195634</c:v>
                </c:pt>
                <c:pt idx="19">
                  <c:v>7.2267999999999999E-2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AR!$G$3</c:f>
              <c:strCache>
                <c:ptCount val="1"/>
                <c:pt idx="0">
                  <c:v>0.3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AR!$C$4:$C$23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AR!$G$4:$G$23</c:f>
              <c:numCache>
                <c:formatCode>General</c:formatCode>
                <c:ptCount val="20"/>
                <c:pt idx="0">
                  <c:v>0.85092599999999996</c:v>
                </c:pt>
                <c:pt idx="1">
                  <c:v>0.78761400000000004</c:v>
                </c:pt>
                <c:pt idx="2">
                  <c:v>0.67588199999999998</c:v>
                </c:pt>
                <c:pt idx="3">
                  <c:v>0.72800799999999999</c:v>
                </c:pt>
                <c:pt idx="4">
                  <c:v>0.61442099999999999</c:v>
                </c:pt>
                <c:pt idx="5">
                  <c:v>0.459901</c:v>
                </c:pt>
                <c:pt idx="6">
                  <c:v>0.45600200000000002</c:v>
                </c:pt>
                <c:pt idx="7">
                  <c:v>0.40746599999999999</c:v>
                </c:pt>
                <c:pt idx="8">
                  <c:v>0.31764799999999999</c:v>
                </c:pt>
                <c:pt idx="9">
                  <c:v>0.30609700000000001</c:v>
                </c:pt>
                <c:pt idx="10">
                  <c:v>0.304977</c:v>
                </c:pt>
                <c:pt idx="11">
                  <c:v>0.30091000000000001</c:v>
                </c:pt>
                <c:pt idx="12">
                  <c:v>0.28179399999999999</c:v>
                </c:pt>
                <c:pt idx="13">
                  <c:v>0.246917</c:v>
                </c:pt>
                <c:pt idx="14">
                  <c:v>0.248557</c:v>
                </c:pt>
                <c:pt idx="15">
                  <c:v>0.22445899999999999</c:v>
                </c:pt>
                <c:pt idx="16">
                  <c:v>0.24305499999999999</c:v>
                </c:pt>
                <c:pt idx="17">
                  <c:v>0.257303</c:v>
                </c:pt>
                <c:pt idx="18">
                  <c:v>0.26084499999999999</c:v>
                </c:pt>
                <c:pt idx="19">
                  <c:v>9.6357999999999999E-2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AR!$H$3</c:f>
              <c:strCache>
                <c:ptCount val="1"/>
                <c:pt idx="0">
                  <c:v>0.2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AR!$C$4:$C$23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AR!$H$4:$H$23</c:f>
              <c:numCache>
                <c:formatCode>General</c:formatCode>
                <c:ptCount val="20"/>
                <c:pt idx="0">
                  <c:v>1.276389</c:v>
                </c:pt>
                <c:pt idx="1">
                  <c:v>1.1814210000000001</c:v>
                </c:pt>
                <c:pt idx="2">
                  <c:v>1.0138240000000001</c:v>
                </c:pt>
                <c:pt idx="3">
                  <c:v>1.0920129999999999</c:v>
                </c:pt>
                <c:pt idx="4">
                  <c:v>0.92163099999999998</c:v>
                </c:pt>
                <c:pt idx="5">
                  <c:v>0.68985200000000002</c:v>
                </c:pt>
                <c:pt idx="6">
                  <c:v>0.68400399999999995</c:v>
                </c:pt>
                <c:pt idx="7">
                  <c:v>0.61119800000000002</c:v>
                </c:pt>
                <c:pt idx="8">
                  <c:v>0.47647200000000001</c:v>
                </c:pt>
                <c:pt idx="9">
                  <c:v>0.459146</c:v>
                </c:pt>
                <c:pt idx="10">
                  <c:v>0.45746599999999998</c:v>
                </c:pt>
                <c:pt idx="11">
                  <c:v>0.45136500000000002</c:v>
                </c:pt>
                <c:pt idx="12">
                  <c:v>0.42269099999999998</c:v>
                </c:pt>
                <c:pt idx="13">
                  <c:v>0.37037599999999998</c:v>
                </c:pt>
                <c:pt idx="14">
                  <c:v>0.372836</c:v>
                </c:pt>
                <c:pt idx="15">
                  <c:v>0.33668799999999999</c:v>
                </c:pt>
                <c:pt idx="16">
                  <c:v>0.36458200000000002</c:v>
                </c:pt>
                <c:pt idx="17">
                  <c:v>0.38595499999999999</c:v>
                </c:pt>
                <c:pt idx="18">
                  <c:v>0.39126699999999998</c:v>
                </c:pt>
                <c:pt idx="19">
                  <c:v>0.144537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AR!$I$3</c:f>
              <c:strCache>
                <c:ptCount val="1"/>
                <c:pt idx="0">
                  <c:v>0.1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AR!$C$4:$C$23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AR!$I$4:$I$23</c:f>
              <c:numCache>
                <c:formatCode>General</c:formatCode>
                <c:ptCount val="20"/>
                <c:pt idx="0">
                  <c:v>2.5527769999999999</c:v>
                </c:pt>
                <c:pt idx="1">
                  <c:v>2.3628420000000001</c:v>
                </c:pt>
                <c:pt idx="2">
                  <c:v>2.027647</c:v>
                </c:pt>
                <c:pt idx="3">
                  <c:v>2.1840250000000001</c:v>
                </c:pt>
                <c:pt idx="4">
                  <c:v>1.8432630000000001</c:v>
                </c:pt>
                <c:pt idx="5">
                  <c:v>1.379704</c:v>
                </c:pt>
                <c:pt idx="6">
                  <c:v>1.368007</c:v>
                </c:pt>
                <c:pt idx="7">
                  <c:v>1.222397</c:v>
                </c:pt>
                <c:pt idx="8">
                  <c:v>0.95294500000000004</c:v>
                </c:pt>
                <c:pt idx="9">
                  <c:v>0.91829099999999997</c:v>
                </c:pt>
                <c:pt idx="10">
                  <c:v>0.91493199999999997</c:v>
                </c:pt>
                <c:pt idx="11">
                  <c:v>0.902729</c:v>
                </c:pt>
                <c:pt idx="12">
                  <c:v>0.84538100000000005</c:v>
                </c:pt>
                <c:pt idx="13">
                  <c:v>0.74075100000000005</c:v>
                </c:pt>
                <c:pt idx="14">
                  <c:v>0.74567099999999997</c:v>
                </c:pt>
                <c:pt idx="15">
                  <c:v>0.67337599999999997</c:v>
                </c:pt>
                <c:pt idx="16">
                  <c:v>0.72916400000000003</c:v>
                </c:pt>
                <c:pt idx="17">
                  <c:v>0.77190999999999999</c:v>
                </c:pt>
                <c:pt idx="18">
                  <c:v>0.78253399999999995</c:v>
                </c:pt>
                <c:pt idx="19">
                  <c:v>0.28907300000000002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7216872"/>
        <c:axId val="447217656"/>
      </c:scatterChart>
      <c:valAx>
        <c:axId val="4472168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217656"/>
        <c:crosses val="autoZero"/>
        <c:crossBetween val="midCat"/>
      </c:valAx>
      <c:valAx>
        <c:axId val="447217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21687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/>
              <a:t>Top</a:t>
            </a:r>
            <a:r>
              <a:rPr lang="en-AU" baseline="0"/>
              <a:t>/Lat</a:t>
            </a:r>
            <a:endParaRPr lang="en-AU"/>
          </a:p>
        </c:rich>
      </c:tx>
      <c:layout>
        <c:manualLayout>
          <c:xMode val="edge"/>
          <c:yMode val="edge"/>
          <c:x val="1.8236001749781315E-2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AR!$D$27</c:f>
              <c:strCache>
                <c:ptCount val="1"/>
                <c:pt idx="0">
                  <c:v>0.6</c:v>
                </c:pt>
              </c:strCache>
            </c:strRef>
          </c:tx>
          <c:spPr>
            <a:ln w="19050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</a:ln>
              <a:effectLst/>
            </c:spPr>
          </c:marker>
          <c:xVal>
            <c:numRef>
              <c:f>AR!$C$28:$C$47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AR!$D$28:$D$47</c:f>
              <c:numCache>
                <c:formatCode>General</c:formatCode>
                <c:ptCount val="20"/>
                <c:pt idx="0">
                  <c:v>3.6887000000000003E-2</c:v>
                </c:pt>
                <c:pt idx="1">
                  <c:v>1.8971999999999999E-2</c:v>
                </c:pt>
                <c:pt idx="2">
                  <c:v>8.6619999999999996E-3</c:v>
                </c:pt>
                <c:pt idx="3">
                  <c:v>8.6440000000000006E-3</c:v>
                </c:pt>
                <c:pt idx="4">
                  <c:v>1.1521999999999999E-2</c:v>
                </c:pt>
                <c:pt idx="5">
                  <c:v>5.6360000000000004E-3</c:v>
                </c:pt>
                <c:pt idx="6">
                  <c:v>9.1000000000000004E-3</c:v>
                </c:pt>
                <c:pt idx="7">
                  <c:v>6.2240000000000004E-3</c:v>
                </c:pt>
                <c:pt idx="8">
                  <c:v>6.5560000000000002E-3</c:v>
                </c:pt>
                <c:pt idx="9">
                  <c:v>3.46E-3</c:v>
                </c:pt>
                <c:pt idx="10">
                  <c:v>7.0559999999999998E-3</c:v>
                </c:pt>
                <c:pt idx="11">
                  <c:v>4.084E-3</c:v>
                </c:pt>
                <c:pt idx="12">
                  <c:v>6.195E-3</c:v>
                </c:pt>
                <c:pt idx="13">
                  <c:v>2.8809999999999999E-3</c:v>
                </c:pt>
                <c:pt idx="14">
                  <c:v>5.1460000000000004E-3</c:v>
                </c:pt>
                <c:pt idx="15">
                  <c:v>7.927E-3</c:v>
                </c:pt>
                <c:pt idx="16">
                  <c:v>6.646E-3</c:v>
                </c:pt>
                <c:pt idx="17">
                  <c:v>5.3759999999999997E-3</c:v>
                </c:pt>
                <c:pt idx="18">
                  <c:v>3.8370000000000001E-3</c:v>
                </c:pt>
                <c:pt idx="19">
                  <c:v>1.034E-3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AR!$E$27</c:f>
              <c:strCache>
                <c:ptCount val="1"/>
                <c:pt idx="0">
                  <c:v>0.5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AR!$C$28:$C$47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AR!$E$28:$E$47</c:f>
              <c:numCache>
                <c:formatCode>General</c:formatCode>
                <c:ptCount val="20"/>
                <c:pt idx="0">
                  <c:v>0.45005699999999998</c:v>
                </c:pt>
                <c:pt idx="1">
                  <c:v>0.38261699999999998</c:v>
                </c:pt>
                <c:pt idx="2">
                  <c:v>0.36847200000000002</c:v>
                </c:pt>
                <c:pt idx="3">
                  <c:v>0.34163199999999999</c:v>
                </c:pt>
                <c:pt idx="4">
                  <c:v>0.28480299999999997</c:v>
                </c:pt>
                <c:pt idx="5">
                  <c:v>0.259737</c:v>
                </c:pt>
                <c:pt idx="6">
                  <c:v>0.23699200000000001</c:v>
                </c:pt>
                <c:pt idx="7">
                  <c:v>0.226798</c:v>
                </c:pt>
                <c:pt idx="8">
                  <c:v>0.21244199999999999</c:v>
                </c:pt>
                <c:pt idx="9">
                  <c:v>0.21865100000000001</c:v>
                </c:pt>
                <c:pt idx="10">
                  <c:v>0.20288200000000001</c:v>
                </c:pt>
                <c:pt idx="11">
                  <c:v>0.18290100000000001</c:v>
                </c:pt>
                <c:pt idx="12">
                  <c:v>0.19000500000000001</c:v>
                </c:pt>
                <c:pt idx="13">
                  <c:v>0.169459</c:v>
                </c:pt>
                <c:pt idx="14">
                  <c:v>0.16452800000000001</c:v>
                </c:pt>
                <c:pt idx="15">
                  <c:v>0.13383600000000001</c:v>
                </c:pt>
                <c:pt idx="16">
                  <c:v>0.13270199999999999</c:v>
                </c:pt>
                <c:pt idx="17">
                  <c:v>0.110335</c:v>
                </c:pt>
                <c:pt idx="18">
                  <c:v>8.9743000000000003E-2</c:v>
                </c:pt>
                <c:pt idx="19">
                  <c:v>2.3488999999999999E-2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AR!$F$27</c:f>
              <c:strCache>
                <c:ptCount val="1"/>
                <c:pt idx="0">
                  <c:v>0.4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AR!$C$28:$C$47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AR!$F$28:$F$47</c:f>
              <c:numCache>
                <c:formatCode>General</c:formatCode>
                <c:ptCount val="20"/>
                <c:pt idx="0">
                  <c:v>0.56257199999999996</c:v>
                </c:pt>
                <c:pt idx="1">
                  <c:v>0.478271</c:v>
                </c:pt>
                <c:pt idx="2">
                  <c:v>0.46059</c:v>
                </c:pt>
                <c:pt idx="3">
                  <c:v>0.42703999999999998</c:v>
                </c:pt>
                <c:pt idx="4">
                  <c:v>0.35600399999999999</c:v>
                </c:pt>
                <c:pt idx="5">
                  <c:v>0.32467099999999999</c:v>
                </c:pt>
                <c:pt idx="6">
                  <c:v>0.29624</c:v>
                </c:pt>
                <c:pt idx="7">
                  <c:v>0.283497</c:v>
                </c:pt>
                <c:pt idx="8">
                  <c:v>0.26555200000000001</c:v>
                </c:pt>
                <c:pt idx="9">
                  <c:v>0.27331299999999997</c:v>
                </c:pt>
                <c:pt idx="10">
                  <c:v>0.25360199999999999</c:v>
                </c:pt>
                <c:pt idx="11">
                  <c:v>0.228626</c:v>
                </c:pt>
                <c:pt idx="12">
                  <c:v>0.23750599999999999</c:v>
                </c:pt>
                <c:pt idx="13">
                  <c:v>0.21182400000000001</c:v>
                </c:pt>
                <c:pt idx="14">
                  <c:v>0.20566000000000001</c:v>
                </c:pt>
                <c:pt idx="15">
                  <c:v>0.167295</c:v>
                </c:pt>
                <c:pt idx="16">
                  <c:v>0.165877</c:v>
                </c:pt>
                <c:pt idx="17">
                  <c:v>0.13791800000000001</c:v>
                </c:pt>
                <c:pt idx="18">
                  <c:v>0.112178</c:v>
                </c:pt>
                <c:pt idx="19">
                  <c:v>2.9361000000000002E-2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AR!$G$27</c:f>
              <c:strCache>
                <c:ptCount val="1"/>
                <c:pt idx="0">
                  <c:v>0.3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AR!$C$28:$C$47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AR!$G$28:$G$47</c:f>
              <c:numCache>
                <c:formatCode>General</c:formatCode>
                <c:ptCount val="20"/>
                <c:pt idx="0">
                  <c:v>0.75009599999999998</c:v>
                </c:pt>
                <c:pt idx="1">
                  <c:v>0.63769399999999998</c:v>
                </c:pt>
                <c:pt idx="2">
                  <c:v>0.61412</c:v>
                </c:pt>
                <c:pt idx="3">
                  <c:v>0.56938699999999998</c:v>
                </c:pt>
                <c:pt idx="4">
                  <c:v>0.47467199999999998</c:v>
                </c:pt>
                <c:pt idx="5">
                  <c:v>0.43289499999999997</c:v>
                </c:pt>
                <c:pt idx="6">
                  <c:v>0.394986</c:v>
                </c:pt>
                <c:pt idx="7">
                  <c:v>0.377996</c:v>
                </c:pt>
                <c:pt idx="8">
                  <c:v>0.35406900000000002</c:v>
                </c:pt>
                <c:pt idx="9">
                  <c:v>0.36441800000000002</c:v>
                </c:pt>
                <c:pt idx="10">
                  <c:v>0.33813599999999999</c:v>
                </c:pt>
                <c:pt idx="11">
                  <c:v>0.30483500000000002</c:v>
                </c:pt>
                <c:pt idx="12">
                  <c:v>0.31667400000000001</c:v>
                </c:pt>
                <c:pt idx="13">
                  <c:v>0.28243200000000002</c:v>
                </c:pt>
                <c:pt idx="14">
                  <c:v>0.27421299999999998</c:v>
                </c:pt>
                <c:pt idx="15">
                  <c:v>0.22306000000000001</c:v>
                </c:pt>
                <c:pt idx="16">
                  <c:v>0.221169</c:v>
                </c:pt>
                <c:pt idx="17">
                  <c:v>0.183891</c:v>
                </c:pt>
                <c:pt idx="18">
                  <c:v>0.14957100000000001</c:v>
                </c:pt>
                <c:pt idx="19">
                  <c:v>3.9148000000000002E-2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AR!$H$27</c:f>
              <c:strCache>
                <c:ptCount val="1"/>
                <c:pt idx="0">
                  <c:v>0.2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AR!$C$28:$C$47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AR!$H$28:$H$47</c:f>
              <c:numCache>
                <c:formatCode>General</c:formatCode>
                <c:ptCount val="20"/>
                <c:pt idx="0">
                  <c:v>1.1251439999999999</c:v>
                </c:pt>
                <c:pt idx="1">
                  <c:v>0.95654099999999997</c:v>
                </c:pt>
                <c:pt idx="2">
                  <c:v>0.92118</c:v>
                </c:pt>
                <c:pt idx="3">
                  <c:v>0.85408099999999998</c:v>
                </c:pt>
                <c:pt idx="4">
                  <c:v>0.71200799999999997</c:v>
                </c:pt>
                <c:pt idx="5">
                  <c:v>0.649343</c:v>
                </c:pt>
                <c:pt idx="6">
                  <c:v>0.59248000000000001</c:v>
                </c:pt>
                <c:pt idx="7">
                  <c:v>0.56699500000000003</c:v>
                </c:pt>
                <c:pt idx="8">
                  <c:v>0.53110400000000002</c:v>
                </c:pt>
                <c:pt idx="9">
                  <c:v>0.54662699999999997</c:v>
                </c:pt>
                <c:pt idx="10">
                  <c:v>0.50720399999999999</c:v>
                </c:pt>
                <c:pt idx="11">
                  <c:v>0.45725300000000002</c:v>
                </c:pt>
                <c:pt idx="12">
                  <c:v>0.47501100000000002</c:v>
                </c:pt>
                <c:pt idx="13">
                  <c:v>0.42364800000000002</c:v>
                </c:pt>
                <c:pt idx="14">
                  <c:v>0.41132000000000002</c:v>
                </c:pt>
                <c:pt idx="15">
                  <c:v>0.33458900000000003</c:v>
                </c:pt>
                <c:pt idx="16">
                  <c:v>0.33175399999999999</c:v>
                </c:pt>
                <c:pt idx="17">
                  <c:v>0.27583600000000003</c:v>
                </c:pt>
                <c:pt idx="18">
                  <c:v>0.224357</c:v>
                </c:pt>
                <c:pt idx="19">
                  <c:v>5.8722000000000003E-2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AR!$I$27</c:f>
              <c:strCache>
                <c:ptCount val="1"/>
                <c:pt idx="0">
                  <c:v>0.1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AR!$C$28:$C$47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AR!$I$28:$I$47</c:f>
              <c:numCache>
                <c:formatCode>General</c:formatCode>
                <c:ptCount val="20"/>
                <c:pt idx="0">
                  <c:v>2.2502870000000001</c:v>
                </c:pt>
                <c:pt idx="1">
                  <c:v>1.9130830000000001</c:v>
                </c:pt>
                <c:pt idx="2">
                  <c:v>1.8423609999999999</c:v>
                </c:pt>
                <c:pt idx="3">
                  <c:v>1.708162</c:v>
                </c:pt>
                <c:pt idx="4">
                  <c:v>1.424015</c:v>
                </c:pt>
                <c:pt idx="5">
                  <c:v>1.298686</c:v>
                </c:pt>
                <c:pt idx="6">
                  <c:v>1.1849590000000001</c:v>
                </c:pt>
                <c:pt idx="7">
                  <c:v>1.1339889999999999</c:v>
                </c:pt>
                <c:pt idx="8">
                  <c:v>1.062208</c:v>
                </c:pt>
                <c:pt idx="9">
                  <c:v>1.0932539999999999</c:v>
                </c:pt>
                <c:pt idx="10">
                  <c:v>1.014408</c:v>
                </c:pt>
                <c:pt idx="11">
                  <c:v>0.91450500000000001</c:v>
                </c:pt>
                <c:pt idx="12">
                  <c:v>0.95002299999999995</c:v>
                </c:pt>
                <c:pt idx="13">
                  <c:v>0.84729600000000005</c:v>
                </c:pt>
                <c:pt idx="14">
                  <c:v>0.82264000000000004</c:v>
                </c:pt>
                <c:pt idx="15">
                  <c:v>0.66917899999999997</c:v>
                </c:pt>
                <c:pt idx="16">
                  <c:v>0.66350799999999999</c:v>
                </c:pt>
                <c:pt idx="17">
                  <c:v>0.55167299999999997</c:v>
                </c:pt>
                <c:pt idx="18">
                  <c:v>0.448714</c:v>
                </c:pt>
                <c:pt idx="19">
                  <c:v>0.11744400000000001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7218048"/>
        <c:axId val="447218440"/>
      </c:scatterChart>
      <c:valAx>
        <c:axId val="447218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218440"/>
        <c:crosses val="autoZero"/>
        <c:crossBetween val="midCat"/>
      </c:valAx>
      <c:valAx>
        <c:axId val="447218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21804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'0.6'!$D$50</c:f>
              <c:strCache>
                <c:ptCount val="1"/>
                <c:pt idx="0">
                  <c:v>H. moschatus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'0.6'!$E$49:$X$49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'0.6'!$E$50:$X$50</c:f>
              <c:numCache>
                <c:formatCode>General</c:formatCode>
                <c:ptCount val="20"/>
                <c:pt idx="0">
                  <c:v>9.9539000000000002E-2</c:v>
                </c:pt>
                <c:pt idx="1">
                  <c:v>0.107763</c:v>
                </c:pt>
                <c:pt idx="2">
                  <c:v>0.10992399999999999</c:v>
                </c:pt>
                <c:pt idx="3">
                  <c:v>0.113249</c:v>
                </c:pt>
                <c:pt idx="4">
                  <c:v>0.112715</c:v>
                </c:pt>
                <c:pt idx="5">
                  <c:v>9.9570000000000006E-2</c:v>
                </c:pt>
                <c:pt idx="6">
                  <c:v>9.3577999999999995E-2</c:v>
                </c:pt>
                <c:pt idx="7">
                  <c:v>7.5707999999999998E-2</c:v>
                </c:pt>
                <c:pt idx="8">
                  <c:v>7.2488999999999998E-2</c:v>
                </c:pt>
                <c:pt idx="9">
                  <c:v>5.6968999999999999E-2</c:v>
                </c:pt>
                <c:pt idx="10">
                  <c:v>4.1118000000000002E-2</c:v>
                </c:pt>
                <c:pt idx="11">
                  <c:v>2.9007000000000002E-2</c:v>
                </c:pt>
                <c:pt idx="12">
                  <c:v>1.9539000000000001E-2</c:v>
                </c:pt>
                <c:pt idx="13">
                  <c:v>2.9971999999999999E-2</c:v>
                </c:pt>
                <c:pt idx="14">
                  <c:v>4.8712999999999999E-2</c:v>
                </c:pt>
                <c:pt idx="15">
                  <c:v>7.4241000000000001E-2</c:v>
                </c:pt>
                <c:pt idx="16">
                  <c:v>9.9226999999999996E-2</c:v>
                </c:pt>
                <c:pt idx="17">
                  <c:v>0.118382</c:v>
                </c:pt>
                <c:pt idx="18">
                  <c:v>9.8958000000000004E-2</c:v>
                </c:pt>
                <c:pt idx="19">
                  <c:v>0.14466499999999999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'0.6'!$D$51</c:f>
              <c:strCache>
                <c:ptCount val="1"/>
                <c:pt idx="0">
                  <c:v>P. tridactylus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'0.6'!$E$49:$X$49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'0.6'!$E$51:$X$51</c:f>
              <c:numCache>
                <c:formatCode>General</c:formatCode>
                <c:ptCount val="20"/>
                <c:pt idx="0">
                  <c:v>0.361676</c:v>
                </c:pt>
                <c:pt idx="1">
                  <c:v>0.35686699999999999</c:v>
                </c:pt>
                <c:pt idx="2">
                  <c:v>0.35573300000000002</c:v>
                </c:pt>
                <c:pt idx="3">
                  <c:v>0.38936300000000001</c:v>
                </c:pt>
                <c:pt idx="4">
                  <c:v>0.36770799999999998</c:v>
                </c:pt>
                <c:pt idx="5">
                  <c:v>0.31362800000000002</c:v>
                </c:pt>
                <c:pt idx="6">
                  <c:v>0.265212</c:v>
                </c:pt>
                <c:pt idx="7">
                  <c:v>0.22311600000000001</c:v>
                </c:pt>
                <c:pt idx="8">
                  <c:v>0.20016800000000001</c:v>
                </c:pt>
                <c:pt idx="9">
                  <c:v>0.15348200000000001</c:v>
                </c:pt>
                <c:pt idx="10">
                  <c:v>0.12884300000000001</c:v>
                </c:pt>
                <c:pt idx="11">
                  <c:v>8.3743999999999999E-2</c:v>
                </c:pt>
                <c:pt idx="12">
                  <c:v>6.4945000000000003E-2</c:v>
                </c:pt>
                <c:pt idx="13">
                  <c:v>5.2735999999999998E-2</c:v>
                </c:pt>
                <c:pt idx="14">
                  <c:v>5.6292000000000002E-2</c:v>
                </c:pt>
                <c:pt idx="15">
                  <c:v>7.6801999999999995E-2</c:v>
                </c:pt>
                <c:pt idx="16">
                  <c:v>9.5034999999999994E-2</c:v>
                </c:pt>
                <c:pt idx="17">
                  <c:v>9.9654000000000006E-2</c:v>
                </c:pt>
                <c:pt idx="18">
                  <c:v>0.109957</c:v>
                </c:pt>
                <c:pt idx="19">
                  <c:v>0.113759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'0.6'!$D$52</c:f>
              <c:strCache>
                <c:ptCount val="1"/>
                <c:pt idx="0">
                  <c:v>A. rufescens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'0.6'!$E$49:$X$49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'0.6'!$E$52:$X$52</c:f>
              <c:numCache>
                <c:formatCode>General</c:formatCode>
                <c:ptCount val="20"/>
                <c:pt idx="0">
                  <c:v>3.3326000000000001E-2</c:v>
                </c:pt>
                <c:pt idx="1">
                  <c:v>4.1924999999999997E-2</c:v>
                </c:pt>
                <c:pt idx="2">
                  <c:v>6.6489999999999994E-2</c:v>
                </c:pt>
                <c:pt idx="3">
                  <c:v>4.7350000000000003E-2</c:v>
                </c:pt>
                <c:pt idx="4">
                  <c:v>3.8133E-2</c:v>
                </c:pt>
                <c:pt idx="5">
                  <c:v>4.6940000000000003E-2</c:v>
                </c:pt>
                <c:pt idx="6">
                  <c:v>1.7309000000000001E-2</c:v>
                </c:pt>
                <c:pt idx="7">
                  <c:v>1.7134E-2</c:v>
                </c:pt>
                <c:pt idx="8">
                  <c:v>2.0298E-2</c:v>
                </c:pt>
                <c:pt idx="9">
                  <c:v>1.6836E-2</c:v>
                </c:pt>
                <c:pt idx="10">
                  <c:v>6.2740000000000001E-3</c:v>
                </c:pt>
                <c:pt idx="11">
                  <c:v>8.0470000000000003E-3</c:v>
                </c:pt>
                <c:pt idx="12">
                  <c:v>9.809E-3</c:v>
                </c:pt>
                <c:pt idx="13">
                  <c:v>1.3199000000000001E-2</c:v>
                </c:pt>
                <c:pt idx="14">
                  <c:v>1.0252000000000001E-2</c:v>
                </c:pt>
                <c:pt idx="15">
                  <c:v>1.1664000000000001E-2</c:v>
                </c:pt>
                <c:pt idx="16">
                  <c:v>1.1716000000000001E-2</c:v>
                </c:pt>
                <c:pt idx="17">
                  <c:v>6.8279999999999999E-3</c:v>
                </c:pt>
                <c:pt idx="18">
                  <c:v>6.7580000000000001E-3</c:v>
                </c:pt>
                <c:pt idx="19">
                  <c:v>4.4520000000000002E-3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'0.6'!$D$53</c:f>
              <c:strCache>
                <c:ptCount val="1"/>
                <c:pt idx="0">
                  <c:v>T. thetis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'0.6'!$E$49:$X$49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'0.6'!$E$53:$X$53</c:f>
              <c:numCache>
                <c:formatCode>General</c:formatCode>
                <c:ptCount val="20"/>
                <c:pt idx="0">
                  <c:v>7.9338000000000006E-2</c:v>
                </c:pt>
                <c:pt idx="1">
                  <c:v>8.6243E-2</c:v>
                </c:pt>
                <c:pt idx="2">
                  <c:v>9.3632999999999994E-2</c:v>
                </c:pt>
                <c:pt idx="3">
                  <c:v>8.5763000000000006E-2</c:v>
                </c:pt>
                <c:pt idx="4">
                  <c:v>8.9514999999999997E-2</c:v>
                </c:pt>
                <c:pt idx="5">
                  <c:v>8.5350999999999996E-2</c:v>
                </c:pt>
                <c:pt idx="6">
                  <c:v>8.1058000000000005E-2</c:v>
                </c:pt>
                <c:pt idx="7">
                  <c:v>8.0016000000000004E-2</c:v>
                </c:pt>
                <c:pt idx="8">
                  <c:v>7.0905999999999997E-2</c:v>
                </c:pt>
                <c:pt idx="9">
                  <c:v>6.8990999999999997E-2</c:v>
                </c:pt>
                <c:pt idx="10">
                  <c:v>6.5797999999999995E-2</c:v>
                </c:pt>
                <c:pt idx="11">
                  <c:v>6.0996000000000002E-2</c:v>
                </c:pt>
                <c:pt idx="12">
                  <c:v>5.3587999999999997E-2</c:v>
                </c:pt>
                <c:pt idx="13">
                  <c:v>5.0386E-2</c:v>
                </c:pt>
                <c:pt idx="14">
                  <c:v>4.5914000000000003E-2</c:v>
                </c:pt>
                <c:pt idx="15">
                  <c:v>4.5886999999999997E-2</c:v>
                </c:pt>
                <c:pt idx="16">
                  <c:v>3.9981999999999997E-2</c:v>
                </c:pt>
                <c:pt idx="17">
                  <c:v>4.1882999999999997E-2</c:v>
                </c:pt>
                <c:pt idx="18">
                  <c:v>3.7221999999999998E-2</c:v>
                </c:pt>
                <c:pt idx="19">
                  <c:v>3.0112E-2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'0.6'!$D$54</c:f>
              <c:strCache>
                <c:ptCount val="1"/>
                <c:pt idx="0">
                  <c:v>W. bicolor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'0.6'!$E$49:$X$49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'0.6'!$E$54:$X$54</c:f>
              <c:numCache>
                <c:formatCode>General</c:formatCode>
                <c:ptCount val="20"/>
                <c:pt idx="0">
                  <c:v>3.7810000000000001E-3</c:v>
                </c:pt>
                <c:pt idx="1">
                  <c:v>4.0610000000000004E-3</c:v>
                </c:pt>
                <c:pt idx="2">
                  <c:v>6.7070000000000003E-3</c:v>
                </c:pt>
                <c:pt idx="3">
                  <c:v>9.4190000000000003E-3</c:v>
                </c:pt>
                <c:pt idx="4">
                  <c:v>1.0316000000000001E-2</c:v>
                </c:pt>
                <c:pt idx="5">
                  <c:v>3.9370000000000004E-3</c:v>
                </c:pt>
                <c:pt idx="6">
                  <c:v>6.979E-3</c:v>
                </c:pt>
                <c:pt idx="7">
                  <c:v>3.722E-3</c:v>
                </c:pt>
                <c:pt idx="8">
                  <c:v>2.771E-3</c:v>
                </c:pt>
                <c:pt idx="9">
                  <c:v>4.3119999999999999E-3</c:v>
                </c:pt>
                <c:pt idx="10">
                  <c:v>5.0699999999999999E-3</c:v>
                </c:pt>
                <c:pt idx="11">
                  <c:v>2.7390000000000001E-3</c:v>
                </c:pt>
                <c:pt idx="12">
                  <c:v>5.5700000000000003E-3</c:v>
                </c:pt>
                <c:pt idx="13">
                  <c:v>3.9370000000000004E-3</c:v>
                </c:pt>
                <c:pt idx="14">
                  <c:v>1.6362999999999999E-2</c:v>
                </c:pt>
                <c:pt idx="15">
                  <c:v>1.6362999999999999E-2</c:v>
                </c:pt>
                <c:pt idx="16">
                  <c:v>1.6362999999999999E-2</c:v>
                </c:pt>
                <c:pt idx="17">
                  <c:v>1.6362999999999999E-2</c:v>
                </c:pt>
                <c:pt idx="18">
                  <c:v>6.1019999999999998E-3</c:v>
                </c:pt>
                <c:pt idx="19">
                  <c:v>6.1019999999999998E-3</c:v>
                </c:pt>
              </c:numCache>
            </c:numRef>
          </c:yVal>
          <c:smooth val="1"/>
        </c:ser>
        <c:ser>
          <c:idx val="5"/>
          <c:order val="5"/>
          <c:tx>
            <c:strRef>
              <c:f>'0.6'!$D$55</c:f>
              <c:strCache>
                <c:ptCount val="1"/>
                <c:pt idx="0">
                  <c:v>D. lumholtzi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'0.6'!$E$49:$X$49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'0.6'!$E$55:$X$55</c:f>
              <c:numCache>
                <c:formatCode>General</c:formatCode>
                <c:ptCount val="20"/>
                <c:pt idx="0">
                  <c:v>0.30013299999999998</c:v>
                </c:pt>
                <c:pt idx="1">
                  <c:v>0.236929</c:v>
                </c:pt>
                <c:pt idx="2">
                  <c:v>0.269623</c:v>
                </c:pt>
                <c:pt idx="3">
                  <c:v>0.25004900000000002</c:v>
                </c:pt>
                <c:pt idx="4">
                  <c:v>0.20179</c:v>
                </c:pt>
                <c:pt idx="5">
                  <c:v>0.14106199999999999</c:v>
                </c:pt>
                <c:pt idx="6">
                  <c:v>0.119911</c:v>
                </c:pt>
                <c:pt idx="7">
                  <c:v>0.10374899999999999</c:v>
                </c:pt>
                <c:pt idx="8">
                  <c:v>9.3882999999999994E-2</c:v>
                </c:pt>
                <c:pt idx="9">
                  <c:v>0.110929</c:v>
                </c:pt>
                <c:pt idx="10">
                  <c:v>0.10335999999999999</c:v>
                </c:pt>
                <c:pt idx="11">
                  <c:v>0.11508500000000001</c:v>
                </c:pt>
                <c:pt idx="12">
                  <c:v>0.11103300000000001</c:v>
                </c:pt>
                <c:pt idx="13">
                  <c:v>9.5104999999999995E-2</c:v>
                </c:pt>
                <c:pt idx="14">
                  <c:v>0.110805</c:v>
                </c:pt>
                <c:pt idx="15">
                  <c:v>0.10326100000000001</c:v>
                </c:pt>
                <c:pt idx="16">
                  <c:v>0.134574</c:v>
                </c:pt>
                <c:pt idx="17">
                  <c:v>7.2422E-2</c:v>
                </c:pt>
                <c:pt idx="18">
                  <c:v>0.12278600000000001</c:v>
                </c:pt>
                <c:pt idx="19">
                  <c:v>5.2231E-2</c:v>
                </c:pt>
              </c:numCache>
            </c:numRef>
          </c:yVal>
          <c:smooth val="1"/>
        </c:ser>
        <c:ser>
          <c:idx val="6"/>
          <c:order val="6"/>
          <c:tx>
            <c:strRef>
              <c:f>'0.6'!$D$56</c:f>
              <c:strCache>
                <c:ptCount val="1"/>
                <c:pt idx="0">
                  <c:v>P. xanthopus</c:v>
                </c:pt>
              </c:strCache>
            </c:strRef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'0.6'!$E$49:$X$49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'0.6'!$E$56:$X$56</c:f>
              <c:numCache>
                <c:formatCode>General</c:formatCode>
                <c:ptCount val="20"/>
                <c:pt idx="0">
                  <c:v>1.238016</c:v>
                </c:pt>
                <c:pt idx="1">
                  <c:v>1.2394799999999999</c:v>
                </c:pt>
                <c:pt idx="2">
                  <c:v>1.2327349999999999</c:v>
                </c:pt>
                <c:pt idx="3">
                  <c:v>1.0770740000000001</c:v>
                </c:pt>
                <c:pt idx="4">
                  <c:v>0.97877400000000003</c:v>
                </c:pt>
                <c:pt idx="5">
                  <c:v>0.84276899999999999</c:v>
                </c:pt>
                <c:pt idx="6">
                  <c:v>0.80778799999999995</c:v>
                </c:pt>
                <c:pt idx="7">
                  <c:v>0.65223299999999995</c:v>
                </c:pt>
                <c:pt idx="8">
                  <c:v>0.58463100000000001</c:v>
                </c:pt>
                <c:pt idx="9">
                  <c:v>0.492178</c:v>
                </c:pt>
                <c:pt idx="10">
                  <c:v>0.39425399999999999</c:v>
                </c:pt>
                <c:pt idx="11">
                  <c:v>0.302423</c:v>
                </c:pt>
                <c:pt idx="12">
                  <c:v>0.27328999999999998</c:v>
                </c:pt>
                <c:pt idx="13">
                  <c:v>0.26427</c:v>
                </c:pt>
                <c:pt idx="14">
                  <c:v>0.32041500000000001</c:v>
                </c:pt>
                <c:pt idx="15">
                  <c:v>0.39466400000000001</c:v>
                </c:pt>
                <c:pt idx="16">
                  <c:v>0.34886699999999998</c:v>
                </c:pt>
                <c:pt idx="17">
                  <c:v>0.41168900000000003</c:v>
                </c:pt>
                <c:pt idx="18">
                  <c:v>0.42238700000000001</c:v>
                </c:pt>
                <c:pt idx="19">
                  <c:v>0.421599</c:v>
                </c:pt>
              </c:numCache>
            </c:numRef>
          </c:yVal>
          <c:smooth val="1"/>
        </c:ser>
        <c:ser>
          <c:idx val="7"/>
          <c:order val="7"/>
          <c:tx>
            <c:strRef>
              <c:f>'0.6'!$D$57</c:f>
              <c:strCache>
                <c:ptCount val="1"/>
                <c:pt idx="0">
                  <c:v>T. stigmatica</c:v>
                </c:pt>
              </c:strCache>
            </c:strRef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xVal>
            <c:numRef>
              <c:f>'0.6'!$E$49:$X$49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'0.6'!$E$57:$X$57</c:f>
              <c:numCache>
                <c:formatCode>General</c:formatCode>
                <c:ptCount val="20"/>
                <c:pt idx="0">
                  <c:v>0.52475499999999997</c:v>
                </c:pt>
                <c:pt idx="1">
                  <c:v>0.54809699999999995</c:v>
                </c:pt>
                <c:pt idx="2">
                  <c:v>0.54809699999999995</c:v>
                </c:pt>
                <c:pt idx="3">
                  <c:v>0.54809699999999995</c:v>
                </c:pt>
                <c:pt idx="4">
                  <c:v>0.54809699999999995</c:v>
                </c:pt>
                <c:pt idx="5">
                  <c:v>0.54809699999999995</c:v>
                </c:pt>
                <c:pt idx="6">
                  <c:v>0.54809699999999995</c:v>
                </c:pt>
                <c:pt idx="7">
                  <c:v>0.54809699999999995</c:v>
                </c:pt>
                <c:pt idx="8">
                  <c:v>0.54809699999999995</c:v>
                </c:pt>
                <c:pt idx="9">
                  <c:v>0.54809699999999995</c:v>
                </c:pt>
                <c:pt idx="10">
                  <c:v>0.54809699999999995</c:v>
                </c:pt>
                <c:pt idx="11">
                  <c:v>0.54809699999999995</c:v>
                </c:pt>
                <c:pt idx="12">
                  <c:v>0.54809699999999995</c:v>
                </c:pt>
                <c:pt idx="13">
                  <c:v>0.54809699999999995</c:v>
                </c:pt>
                <c:pt idx="14">
                  <c:v>0.75526400000000005</c:v>
                </c:pt>
                <c:pt idx="15">
                  <c:v>0.75526400000000005</c:v>
                </c:pt>
                <c:pt idx="16">
                  <c:v>0.75526400000000005</c:v>
                </c:pt>
                <c:pt idx="17">
                  <c:v>0.75526400000000005</c:v>
                </c:pt>
                <c:pt idx="18">
                  <c:v>0.75526400000000005</c:v>
                </c:pt>
                <c:pt idx="19">
                  <c:v>0.75526400000000005</c:v>
                </c:pt>
              </c:numCache>
            </c:numRef>
          </c:yVal>
          <c:smooth val="1"/>
        </c:ser>
        <c:ser>
          <c:idx val="8"/>
          <c:order val="8"/>
          <c:tx>
            <c:strRef>
              <c:f>'0.6'!$D$58</c:f>
              <c:strCache>
                <c:ptCount val="1"/>
                <c:pt idx="0">
                  <c:v>O. unquifera 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xVal>
            <c:numRef>
              <c:f>'0.6'!$E$49:$X$49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'0.6'!$E$58:$X$58</c:f>
              <c:numCache>
                <c:formatCode>General</c:formatCode>
                <c:ptCount val="20"/>
                <c:pt idx="0">
                  <c:v>0.88669500000000001</c:v>
                </c:pt>
                <c:pt idx="1">
                  <c:v>0.97484199999999999</c:v>
                </c:pt>
                <c:pt idx="2">
                  <c:v>0.96173500000000001</c:v>
                </c:pt>
                <c:pt idx="3">
                  <c:v>0.893563</c:v>
                </c:pt>
                <c:pt idx="4">
                  <c:v>0.76761999999999997</c:v>
                </c:pt>
                <c:pt idx="5">
                  <c:v>0.68213800000000002</c:v>
                </c:pt>
                <c:pt idx="6">
                  <c:v>0.59013099999999996</c:v>
                </c:pt>
                <c:pt idx="7">
                  <c:v>0.497562</c:v>
                </c:pt>
                <c:pt idx="8">
                  <c:v>0.40186699999999997</c:v>
                </c:pt>
                <c:pt idx="9">
                  <c:v>0.309589</c:v>
                </c:pt>
                <c:pt idx="10">
                  <c:v>0.24141399999999999</c:v>
                </c:pt>
                <c:pt idx="11">
                  <c:v>0.19873499999999999</c:v>
                </c:pt>
                <c:pt idx="12">
                  <c:v>0.186672</c:v>
                </c:pt>
                <c:pt idx="13">
                  <c:v>0.196934</c:v>
                </c:pt>
                <c:pt idx="14">
                  <c:v>0.22754099999999999</c:v>
                </c:pt>
                <c:pt idx="15">
                  <c:v>0.29032999999999998</c:v>
                </c:pt>
                <c:pt idx="16">
                  <c:v>0.30957000000000001</c:v>
                </c:pt>
                <c:pt idx="17">
                  <c:v>0.368477</c:v>
                </c:pt>
                <c:pt idx="18">
                  <c:v>0.33822200000000002</c:v>
                </c:pt>
                <c:pt idx="19">
                  <c:v>0.33725699999999997</c:v>
                </c:pt>
              </c:numCache>
            </c:numRef>
          </c:yVal>
          <c:smooth val="1"/>
        </c:ser>
        <c:ser>
          <c:idx val="9"/>
          <c:order val="9"/>
          <c:tx>
            <c:strRef>
              <c:f>'0.6'!$D$59</c:f>
              <c:strCache>
                <c:ptCount val="1"/>
                <c:pt idx="0">
                  <c:v>M. rufogriseus</c:v>
                </c:pt>
              </c:strCache>
            </c:strRef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xVal>
            <c:numRef>
              <c:f>'0.6'!$E$49:$X$49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'0.6'!$E$59:$X$59</c:f>
              <c:numCache>
                <c:formatCode>General</c:formatCode>
                <c:ptCount val="20"/>
                <c:pt idx="0">
                  <c:v>0.50046199999999996</c:v>
                </c:pt>
                <c:pt idx="1">
                  <c:v>0.498027</c:v>
                </c:pt>
                <c:pt idx="2">
                  <c:v>0.42220800000000003</c:v>
                </c:pt>
                <c:pt idx="3">
                  <c:v>0.32819100000000001</c:v>
                </c:pt>
                <c:pt idx="4">
                  <c:v>0.220891</c:v>
                </c:pt>
                <c:pt idx="5">
                  <c:v>0.20258699999999999</c:v>
                </c:pt>
                <c:pt idx="6">
                  <c:v>0.106836</c:v>
                </c:pt>
                <c:pt idx="7">
                  <c:v>9.8171999999999995E-2</c:v>
                </c:pt>
                <c:pt idx="8">
                  <c:v>0.123684</c:v>
                </c:pt>
                <c:pt idx="9">
                  <c:v>0.12892100000000001</c:v>
                </c:pt>
                <c:pt idx="10">
                  <c:v>0.13455900000000001</c:v>
                </c:pt>
                <c:pt idx="11">
                  <c:v>0.142899</c:v>
                </c:pt>
                <c:pt idx="12">
                  <c:v>0.20191200000000001</c:v>
                </c:pt>
                <c:pt idx="13">
                  <c:v>0.26969500000000002</c:v>
                </c:pt>
                <c:pt idx="14">
                  <c:v>0.27381499999999998</c:v>
                </c:pt>
                <c:pt idx="15">
                  <c:v>0.328038</c:v>
                </c:pt>
                <c:pt idx="16">
                  <c:v>0.305313</c:v>
                </c:pt>
                <c:pt idx="17">
                  <c:v>0.33112900000000001</c:v>
                </c:pt>
                <c:pt idx="18">
                  <c:v>0.29549900000000001</c:v>
                </c:pt>
                <c:pt idx="19">
                  <c:v>0.22212200000000001</c:v>
                </c:pt>
              </c:numCache>
            </c:numRef>
          </c:yVal>
          <c:smooth val="1"/>
        </c:ser>
        <c:ser>
          <c:idx val="10"/>
          <c:order val="10"/>
          <c:tx>
            <c:strRef>
              <c:f>'0.6'!$D$60</c:f>
              <c:strCache>
                <c:ptCount val="1"/>
                <c:pt idx="0">
                  <c:v>M. agilis jardenii</c:v>
                </c:pt>
              </c:strCache>
            </c:strRef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>
                  <a:lumMod val="60000"/>
                </a:schemeClr>
              </a:solidFill>
              <a:ln w="9525">
                <a:solidFill>
                  <a:schemeClr val="accent5">
                    <a:lumMod val="60000"/>
                  </a:schemeClr>
                </a:solidFill>
              </a:ln>
              <a:effectLst/>
            </c:spPr>
          </c:marker>
          <c:xVal>
            <c:numRef>
              <c:f>'0.6'!$E$49:$X$49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'0.6'!$E$60:$X$60</c:f>
              <c:numCache>
                <c:formatCode>General</c:formatCode>
                <c:ptCount val="20"/>
                <c:pt idx="0">
                  <c:v>0.83678900000000001</c:v>
                </c:pt>
                <c:pt idx="1">
                  <c:v>0.74872899999999998</c:v>
                </c:pt>
                <c:pt idx="2">
                  <c:v>0.81832000000000005</c:v>
                </c:pt>
                <c:pt idx="3">
                  <c:v>0.70740700000000001</c:v>
                </c:pt>
                <c:pt idx="4">
                  <c:v>0.60082000000000002</c:v>
                </c:pt>
                <c:pt idx="5">
                  <c:v>0.47265099999999999</c:v>
                </c:pt>
                <c:pt idx="6">
                  <c:v>0.40729599999999999</c:v>
                </c:pt>
                <c:pt idx="7">
                  <c:v>0.28945100000000001</c:v>
                </c:pt>
                <c:pt idx="8">
                  <c:v>0.25837100000000002</c:v>
                </c:pt>
                <c:pt idx="9">
                  <c:v>0.22200400000000001</c:v>
                </c:pt>
                <c:pt idx="10">
                  <c:v>0.17017499999999999</c:v>
                </c:pt>
                <c:pt idx="11">
                  <c:v>0.11468</c:v>
                </c:pt>
                <c:pt idx="12">
                  <c:v>0.118967</c:v>
                </c:pt>
                <c:pt idx="13">
                  <c:v>0.127723</c:v>
                </c:pt>
                <c:pt idx="14">
                  <c:v>0.14929300000000001</c:v>
                </c:pt>
                <c:pt idx="15">
                  <c:v>0.140871</c:v>
                </c:pt>
                <c:pt idx="16">
                  <c:v>0.209152</c:v>
                </c:pt>
                <c:pt idx="17">
                  <c:v>0.218136</c:v>
                </c:pt>
                <c:pt idx="18">
                  <c:v>0.200545</c:v>
                </c:pt>
                <c:pt idx="19">
                  <c:v>0.15631200000000001</c:v>
                </c:pt>
              </c:numCache>
            </c:numRef>
          </c:yVal>
          <c:smooth val="1"/>
        </c:ser>
        <c:ser>
          <c:idx val="11"/>
          <c:order val="11"/>
          <c:tx>
            <c:strRef>
              <c:f>'0.6'!$D$61</c:f>
              <c:strCache>
                <c:ptCount val="1"/>
                <c:pt idx="0">
                  <c:v>M. robustus</c:v>
                </c:pt>
              </c:strCache>
            </c:strRef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</a:schemeClr>
              </a:solidFill>
              <a:ln w="9525">
                <a:solidFill>
                  <a:schemeClr val="accent6">
                    <a:lumMod val="60000"/>
                  </a:schemeClr>
                </a:solidFill>
              </a:ln>
              <a:effectLst/>
            </c:spPr>
          </c:marker>
          <c:xVal>
            <c:numRef>
              <c:f>'0.6'!$E$49:$X$49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'0.6'!$E$61:$X$61</c:f>
              <c:numCache>
                <c:formatCode>General</c:formatCode>
                <c:ptCount val="20"/>
                <c:pt idx="0">
                  <c:v>1.460534</c:v>
                </c:pt>
                <c:pt idx="1">
                  <c:v>1.43729</c:v>
                </c:pt>
                <c:pt idx="2">
                  <c:v>1.3435790000000001</c:v>
                </c:pt>
                <c:pt idx="3">
                  <c:v>1.147418</c:v>
                </c:pt>
                <c:pt idx="4">
                  <c:v>1.0375890000000001</c:v>
                </c:pt>
                <c:pt idx="5">
                  <c:v>0.92121399999999998</c:v>
                </c:pt>
                <c:pt idx="6">
                  <c:v>0.80978300000000003</c:v>
                </c:pt>
                <c:pt idx="7">
                  <c:v>0.67925800000000003</c:v>
                </c:pt>
                <c:pt idx="8">
                  <c:v>0.55711500000000003</c:v>
                </c:pt>
                <c:pt idx="9">
                  <c:v>0.51370199999999999</c:v>
                </c:pt>
                <c:pt idx="10">
                  <c:v>0.484518</c:v>
                </c:pt>
                <c:pt idx="11">
                  <c:v>0.47153099999999998</c:v>
                </c:pt>
                <c:pt idx="12">
                  <c:v>0.47762700000000002</c:v>
                </c:pt>
                <c:pt idx="13">
                  <c:v>0.49652299999999999</c:v>
                </c:pt>
                <c:pt idx="14">
                  <c:v>0.52302800000000005</c:v>
                </c:pt>
                <c:pt idx="15">
                  <c:v>0.61075900000000005</c:v>
                </c:pt>
                <c:pt idx="16">
                  <c:v>0.60905100000000001</c:v>
                </c:pt>
                <c:pt idx="17">
                  <c:v>0.57287200000000005</c:v>
                </c:pt>
                <c:pt idx="18">
                  <c:v>0.54177600000000004</c:v>
                </c:pt>
                <c:pt idx="19">
                  <c:v>0.29860999999999999</c:v>
                </c:pt>
              </c:numCache>
            </c:numRef>
          </c:yVal>
          <c:smooth val="1"/>
        </c:ser>
        <c:ser>
          <c:idx val="12"/>
          <c:order val="12"/>
          <c:tx>
            <c:strRef>
              <c:f>'0.6'!$D$62</c:f>
              <c:strCache>
                <c:ptCount val="1"/>
                <c:pt idx="0">
                  <c:v>M. giganteus</c:v>
                </c:pt>
              </c:strCache>
            </c:strRef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80000"/>
                  <a:lumOff val="20000"/>
                </a:schemeClr>
              </a:solidFill>
              <a:ln w="9525">
                <a:solidFill>
                  <a:schemeClr val="accent1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'0.6'!$E$49:$X$49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'0.6'!$E$62:$X$62</c:f>
              <c:numCache>
                <c:formatCode>General</c:formatCode>
                <c:ptCount val="20"/>
                <c:pt idx="0">
                  <c:v>0.90770600000000001</c:v>
                </c:pt>
                <c:pt idx="1">
                  <c:v>0.90770600000000001</c:v>
                </c:pt>
                <c:pt idx="2">
                  <c:v>0.85022600000000004</c:v>
                </c:pt>
                <c:pt idx="3">
                  <c:v>0.79492700000000005</c:v>
                </c:pt>
                <c:pt idx="4">
                  <c:v>0.79492700000000005</c:v>
                </c:pt>
                <c:pt idx="5">
                  <c:v>0.446048</c:v>
                </c:pt>
                <c:pt idx="6">
                  <c:v>0.446048</c:v>
                </c:pt>
                <c:pt idx="7">
                  <c:v>0.400725</c:v>
                </c:pt>
                <c:pt idx="8">
                  <c:v>0.400725</c:v>
                </c:pt>
                <c:pt idx="9">
                  <c:v>0.42222199999999999</c:v>
                </c:pt>
                <c:pt idx="10">
                  <c:v>0.38527</c:v>
                </c:pt>
                <c:pt idx="11">
                  <c:v>0.36599199999999998</c:v>
                </c:pt>
                <c:pt idx="12">
                  <c:v>0.381212</c:v>
                </c:pt>
                <c:pt idx="13">
                  <c:v>0.33384599999999998</c:v>
                </c:pt>
                <c:pt idx="14">
                  <c:v>0.31307499999999999</c:v>
                </c:pt>
                <c:pt idx="15">
                  <c:v>0.30181999999999998</c:v>
                </c:pt>
                <c:pt idx="16">
                  <c:v>0.30181999999999998</c:v>
                </c:pt>
                <c:pt idx="17">
                  <c:v>0.271758</c:v>
                </c:pt>
                <c:pt idx="18">
                  <c:v>0.271758</c:v>
                </c:pt>
                <c:pt idx="19">
                  <c:v>0.24176300000000001</c:v>
                </c:pt>
              </c:numCache>
            </c:numRef>
          </c:yVal>
          <c:smooth val="1"/>
        </c:ser>
        <c:ser>
          <c:idx val="13"/>
          <c:order val="13"/>
          <c:tx>
            <c:strRef>
              <c:f>'0.6'!$D$63</c:f>
              <c:strCache>
                <c:ptCount val="1"/>
                <c:pt idx="0">
                  <c:v>M. rufus</c:v>
                </c:pt>
              </c:strCache>
            </c:strRef>
          </c:tx>
          <c:spPr>
            <a:ln w="190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80000"/>
                  <a:lumOff val="20000"/>
                </a:schemeClr>
              </a:solidFill>
              <a:ln w="9525">
                <a:solidFill>
                  <a:schemeClr val="accent2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'0.6'!$E$49:$X$49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'0.6'!$E$63:$X$63</c:f>
              <c:numCache>
                <c:formatCode>General</c:formatCode>
                <c:ptCount val="20"/>
                <c:pt idx="0">
                  <c:v>0.55634799999999995</c:v>
                </c:pt>
                <c:pt idx="1">
                  <c:v>0.54573799999999995</c:v>
                </c:pt>
                <c:pt idx="2">
                  <c:v>0.50575800000000004</c:v>
                </c:pt>
                <c:pt idx="3">
                  <c:v>0.46280199999999999</c:v>
                </c:pt>
                <c:pt idx="4">
                  <c:v>0.40962300000000001</c:v>
                </c:pt>
                <c:pt idx="5">
                  <c:v>0.33481300000000003</c:v>
                </c:pt>
                <c:pt idx="6">
                  <c:v>0.30628300000000003</c:v>
                </c:pt>
                <c:pt idx="7">
                  <c:v>0.24524199999999999</c:v>
                </c:pt>
                <c:pt idx="8">
                  <c:v>0.18678500000000001</c:v>
                </c:pt>
                <c:pt idx="9">
                  <c:v>0.123936</c:v>
                </c:pt>
                <c:pt idx="10">
                  <c:v>7.7313999999999994E-2</c:v>
                </c:pt>
                <c:pt idx="11">
                  <c:v>3.3824E-2</c:v>
                </c:pt>
                <c:pt idx="12">
                  <c:v>2.9208999999999999E-2</c:v>
                </c:pt>
                <c:pt idx="13">
                  <c:v>7.3520000000000002E-2</c:v>
                </c:pt>
                <c:pt idx="14">
                  <c:v>0.118213</c:v>
                </c:pt>
                <c:pt idx="15">
                  <c:v>0.14710999999999999</c:v>
                </c:pt>
                <c:pt idx="16">
                  <c:v>0.187114</c:v>
                </c:pt>
                <c:pt idx="17">
                  <c:v>0.22999700000000001</c:v>
                </c:pt>
                <c:pt idx="18">
                  <c:v>0.216696</c:v>
                </c:pt>
                <c:pt idx="19">
                  <c:v>0.21746299999999999</c:v>
                </c:pt>
              </c:numCache>
            </c:numRef>
          </c:yVal>
          <c:smooth val="1"/>
        </c:ser>
        <c:ser>
          <c:idx val="14"/>
          <c:order val="14"/>
          <c:tx>
            <c:strRef>
              <c:f>'0.6'!$D$64</c:f>
              <c:strCache>
                <c:ptCount val="1"/>
                <c:pt idx="0">
                  <c:v>S. occidentallis</c:v>
                </c:pt>
              </c:strCache>
            </c:strRef>
          </c:tx>
          <c:spPr>
            <a:ln w="1905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80000"/>
                  <a:lumOff val="20000"/>
                </a:schemeClr>
              </a:solidFill>
              <a:ln w="9525">
                <a:solidFill>
                  <a:schemeClr val="accent3">
                    <a:lumMod val="80000"/>
                    <a:lumOff val="20000"/>
                  </a:schemeClr>
                </a:solidFill>
              </a:ln>
              <a:effectLst/>
            </c:spPr>
          </c:marker>
          <c:xVal>
            <c:numRef>
              <c:f>'0.6'!$E$49:$X$49</c:f>
              <c:numCache>
                <c:formatCode>General</c:formatCode>
                <c:ptCount val="2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</c:numCache>
            </c:numRef>
          </c:xVal>
          <c:yVal>
            <c:numRef>
              <c:f>'0.6'!$E$64:$X$64</c:f>
              <c:numCache>
                <c:formatCode>General</c:formatCode>
                <c:ptCount val="20"/>
                <c:pt idx="0">
                  <c:v>0.12847</c:v>
                </c:pt>
                <c:pt idx="1">
                  <c:v>0.13347600000000001</c:v>
                </c:pt>
                <c:pt idx="2">
                  <c:v>0.117585</c:v>
                </c:pt>
                <c:pt idx="3">
                  <c:v>0.100804</c:v>
                </c:pt>
                <c:pt idx="4">
                  <c:v>8.8842000000000004E-2</c:v>
                </c:pt>
                <c:pt idx="5">
                  <c:v>6.4805000000000001E-2</c:v>
                </c:pt>
                <c:pt idx="6">
                  <c:v>5.1220000000000002E-2</c:v>
                </c:pt>
                <c:pt idx="7">
                  <c:v>2.911E-2</c:v>
                </c:pt>
                <c:pt idx="8">
                  <c:v>2.0514000000000001E-2</c:v>
                </c:pt>
                <c:pt idx="9">
                  <c:v>1.1546000000000001E-2</c:v>
                </c:pt>
                <c:pt idx="10">
                  <c:v>1.285E-2</c:v>
                </c:pt>
                <c:pt idx="11">
                  <c:v>2.6401000000000001E-2</c:v>
                </c:pt>
                <c:pt idx="12">
                  <c:v>3.7777999999999999E-2</c:v>
                </c:pt>
                <c:pt idx="13">
                  <c:v>4.5408999999999998E-2</c:v>
                </c:pt>
                <c:pt idx="14">
                  <c:v>6.9025000000000003E-2</c:v>
                </c:pt>
                <c:pt idx="15">
                  <c:v>8.3513000000000004E-2</c:v>
                </c:pt>
                <c:pt idx="16">
                  <c:v>0.111721</c:v>
                </c:pt>
                <c:pt idx="17">
                  <c:v>0.106961</c:v>
                </c:pt>
                <c:pt idx="18">
                  <c:v>7.8064999999999996E-2</c:v>
                </c:pt>
                <c:pt idx="19">
                  <c:v>0.112543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7327384"/>
        <c:axId val="447327776"/>
      </c:scatterChart>
      <c:valAx>
        <c:axId val="447327384"/>
        <c:scaling>
          <c:orientation val="minMax"/>
          <c:max val="2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327776"/>
        <c:crosses val="autoZero"/>
        <c:crossBetween val="midCat"/>
      </c:valAx>
      <c:valAx>
        <c:axId val="447327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3273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9BE6E-BFB3-4079-B9BA-253E39FDF502}" type="datetimeFigureOut">
              <a:rPr lang="en-AU" smtClean="0"/>
              <a:t>1/12/2017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CBE33-EF8A-4B36-8E19-CAC2A717F3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8415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CBE33-EF8A-4B36-8E19-CAC2A717F3D5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2762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8CBE33-EF8A-4B36-8E19-CAC2A717F3D5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05103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6FA6-B42A-4161-98A2-828042DF17D7}" type="datetimeFigureOut">
              <a:rPr lang="en-AU" smtClean="0"/>
              <a:t>1/12/2017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BB799-D8D6-43B0-86B8-6F14A93D6F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8372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6FA6-B42A-4161-98A2-828042DF17D7}" type="datetimeFigureOut">
              <a:rPr lang="en-AU" smtClean="0"/>
              <a:t>1/12/2017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BB799-D8D6-43B0-86B8-6F14A93D6F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5111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6FA6-B42A-4161-98A2-828042DF17D7}" type="datetimeFigureOut">
              <a:rPr lang="en-AU" smtClean="0"/>
              <a:t>1/12/2017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BB799-D8D6-43B0-86B8-6F14A93D6F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14434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6FA6-B42A-4161-98A2-828042DF17D7}" type="datetimeFigureOut">
              <a:rPr lang="en-AU" smtClean="0"/>
              <a:t>1/12/2017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BB799-D8D6-43B0-86B8-6F14A93D6F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8486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6FA6-B42A-4161-98A2-828042DF17D7}" type="datetimeFigureOut">
              <a:rPr lang="en-AU" smtClean="0"/>
              <a:t>1/12/2017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BB799-D8D6-43B0-86B8-6F14A93D6F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00740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6FA6-B42A-4161-98A2-828042DF17D7}" type="datetimeFigureOut">
              <a:rPr lang="en-AU" smtClean="0"/>
              <a:t>1/12/2017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BB799-D8D6-43B0-86B8-6F14A93D6F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471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6FA6-B42A-4161-98A2-828042DF17D7}" type="datetimeFigureOut">
              <a:rPr lang="en-AU" smtClean="0"/>
              <a:t>1/12/2017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BB799-D8D6-43B0-86B8-6F14A93D6F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775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6FA6-B42A-4161-98A2-828042DF17D7}" type="datetimeFigureOut">
              <a:rPr lang="en-AU" smtClean="0"/>
              <a:t>1/12/2017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BB799-D8D6-43B0-86B8-6F14A93D6F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6088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6FA6-B42A-4161-98A2-828042DF17D7}" type="datetimeFigureOut">
              <a:rPr lang="en-AU" smtClean="0"/>
              <a:t>1/12/2017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BB799-D8D6-43B0-86B8-6F14A93D6F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36674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6FA6-B42A-4161-98A2-828042DF17D7}" type="datetimeFigureOut">
              <a:rPr lang="en-AU" smtClean="0"/>
              <a:t>1/12/2017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BB799-D8D6-43B0-86B8-6F14A93D6F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7742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66FA6-B42A-4161-98A2-828042DF17D7}" type="datetimeFigureOut">
              <a:rPr lang="en-AU" smtClean="0"/>
              <a:t>1/12/2017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BB799-D8D6-43B0-86B8-6F14A93D6F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8653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66FA6-B42A-4161-98A2-828042DF17D7}" type="datetimeFigureOut">
              <a:rPr lang="en-AU" smtClean="0"/>
              <a:t>1/12/2017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BB799-D8D6-43B0-86B8-6F14A93D6FA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5592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chart" Target="../charts/chart2.xml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chart" Target="../charts/chart1.xml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41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12" Type="http://schemas.openxmlformats.org/officeDocument/2006/relationships/image" Target="../media/image14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12" Type="http://schemas.openxmlformats.org/officeDocument/2006/relationships/image" Target="../media/image161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0" Type="http://schemas.openxmlformats.org/officeDocument/2006/relationships/image" Target="../media/image159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12" Type="http://schemas.openxmlformats.org/officeDocument/2006/relationships/image" Target="../media/image173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11" Type="http://schemas.openxmlformats.org/officeDocument/2006/relationships/image" Target="../media/image172.png"/><Relationship Id="rId5" Type="http://schemas.openxmlformats.org/officeDocument/2006/relationships/image" Target="../media/image166.png"/><Relationship Id="rId10" Type="http://schemas.openxmlformats.org/officeDocument/2006/relationships/image" Target="../media/image171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18" Type="http://schemas.openxmlformats.org/officeDocument/2006/relationships/image" Target="../media/image201.png"/><Relationship Id="rId26" Type="http://schemas.openxmlformats.org/officeDocument/2006/relationships/image" Target="../media/image208.png"/><Relationship Id="rId39" Type="http://schemas.openxmlformats.org/officeDocument/2006/relationships/image" Target="../media/image221.png"/><Relationship Id="rId21" Type="http://schemas.openxmlformats.org/officeDocument/2006/relationships/image" Target="../media/image28.png"/><Relationship Id="rId34" Type="http://schemas.openxmlformats.org/officeDocument/2006/relationships/image" Target="../media/image216.png"/><Relationship Id="rId42" Type="http://schemas.openxmlformats.org/officeDocument/2006/relationships/image" Target="../media/image224.png"/><Relationship Id="rId47" Type="http://schemas.openxmlformats.org/officeDocument/2006/relationships/image" Target="../media/image229.png"/><Relationship Id="rId50" Type="http://schemas.openxmlformats.org/officeDocument/2006/relationships/image" Target="../media/image232.png"/><Relationship Id="rId55" Type="http://schemas.openxmlformats.org/officeDocument/2006/relationships/image" Target="../media/image237.png"/><Relationship Id="rId63" Type="http://schemas.openxmlformats.org/officeDocument/2006/relationships/image" Target="../media/image245.png"/><Relationship Id="rId68" Type="http://schemas.openxmlformats.org/officeDocument/2006/relationships/image" Target="../media/image250.png"/><Relationship Id="rId76" Type="http://schemas.openxmlformats.org/officeDocument/2006/relationships/image" Target="../media/image258.png"/><Relationship Id="rId84" Type="http://schemas.openxmlformats.org/officeDocument/2006/relationships/image" Target="../media/image266.png"/><Relationship Id="rId7" Type="http://schemas.openxmlformats.org/officeDocument/2006/relationships/image" Target="../media/image190.png"/><Relationship Id="rId71" Type="http://schemas.openxmlformats.org/officeDocument/2006/relationships/image" Target="../media/image253.png"/><Relationship Id="rId2" Type="http://schemas.openxmlformats.org/officeDocument/2006/relationships/image" Target="../media/image185.png"/><Relationship Id="rId16" Type="http://schemas.openxmlformats.org/officeDocument/2006/relationships/image" Target="../media/image199.png"/><Relationship Id="rId29" Type="http://schemas.openxmlformats.org/officeDocument/2006/relationships/image" Target="../media/image211.png"/><Relationship Id="rId11" Type="http://schemas.openxmlformats.org/officeDocument/2006/relationships/image" Target="../media/image194.png"/><Relationship Id="rId24" Type="http://schemas.openxmlformats.org/officeDocument/2006/relationships/image" Target="../media/image206.png"/><Relationship Id="rId32" Type="http://schemas.openxmlformats.org/officeDocument/2006/relationships/image" Target="../media/image214.png"/><Relationship Id="rId37" Type="http://schemas.openxmlformats.org/officeDocument/2006/relationships/image" Target="../media/image219.png"/><Relationship Id="rId40" Type="http://schemas.openxmlformats.org/officeDocument/2006/relationships/image" Target="../media/image222.png"/><Relationship Id="rId45" Type="http://schemas.openxmlformats.org/officeDocument/2006/relationships/image" Target="../media/image227.png"/><Relationship Id="rId53" Type="http://schemas.openxmlformats.org/officeDocument/2006/relationships/image" Target="../media/image235.png"/><Relationship Id="rId58" Type="http://schemas.openxmlformats.org/officeDocument/2006/relationships/image" Target="../media/image240.png"/><Relationship Id="rId66" Type="http://schemas.openxmlformats.org/officeDocument/2006/relationships/image" Target="../media/image248.png"/><Relationship Id="rId74" Type="http://schemas.openxmlformats.org/officeDocument/2006/relationships/image" Target="../media/image256.png"/><Relationship Id="rId79" Type="http://schemas.openxmlformats.org/officeDocument/2006/relationships/image" Target="../media/image261.png"/><Relationship Id="rId5" Type="http://schemas.openxmlformats.org/officeDocument/2006/relationships/image" Target="../media/image188.png"/><Relationship Id="rId61" Type="http://schemas.openxmlformats.org/officeDocument/2006/relationships/image" Target="../media/image243.png"/><Relationship Id="rId82" Type="http://schemas.openxmlformats.org/officeDocument/2006/relationships/image" Target="../media/image264.png"/><Relationship Id="rId19" Type="http://schemas.openxmlformats.org/officeDocument/2006/relationships/image" Target="../media/image202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Relationship Id="rId14" Type="http://schemas.openxmlformats.org/officeDocument/2006/relationships/image" Target="../media/image197.png"/><Relationship Id="rId22" Type="http://schemas.openxmlformats.org/officeDocument/2006/relationships/image" Target="../media/image204.png"/><Relationship Id="rId27" Type="http://schemas.openxmlformats.org/officeDocument/2006/relationships/image" Target="../media/image209.png"/><Relationship Id="rId30" Type="http://schemas.openxmlformats.org/officeDocument/2006/relationships/image" Target="../media/image212.png"/><Relationship Id="rId35" Type="http://schemas.openxmlformats.org/officeDocument/2006/relationships/image" Target="../media/image217.png"/><Relationship Id="rId43" Type="http://schemas.openxmlformats.org/officeDocument/2006/relationships/image" Target="../media/image225.png"/><Relationship Id="rId48" Type="http://schemas.openxmlformats.org/officeDocument/2006/relationships/image" Target="../media/image230.png"/><Relationship Id="rId56" Type="http://schemas.openxmlformats.org/officeDocument/2006/relationships/image" Target="../media/image238.png"/><Relationship Id="rId64" Type="http://schemas.openxmlformats.org/officeDocument/2006/relationships/image" Target="../media/image246.png"/><Relationship Id="rId69" Type="http://schemas.openxmlformats.org/officeDocument/2006/relationships/image" Target="../media/image251.png"/><Relationship Id="rId77" Type="http://schemas.openxmlformats.org/officeDocument/2006/relationships/image" Target="../media/image259.png"/><Relationship Id="rId8" Type="http://schemas.openxmlformats.org/officeDocument/2006/relationships/image" Target="../media/image191.png"/><Relationship Id="rId51" Type="http://schemas.openxmlformats.org/officeDocument/2006/relationships/image" Target="../media/image233.png"/><Relationship Id="rId72" Type="http://schemas.openxmlformats.org/officeDocument/2006/relationships/image" Target="../media/image254.png"/><Relationship Id="rId80" Type="http://schemas.openxmlformats.org/officeDocument/2006/relationships/image" Target="../media/image262.png"/><Relationship Id="rId85" Type="http://schemas.openxmlformats.org/officeDocument/2006/relationships/image" Target="../media/image267.png"/><Relationship Id="rId3" Type="http://schemas.openxmlformats.org/officeDocument/2006/relationships/image" Target="../media/image186.png"/><Relationship Id="rId12" Type="http://schemas.openxmlformats.org/officeDocument/2006/relationships/image" Target="../media/image195.png"/><Relationship Id="rId17" Type="http://schemas.openxmlformats.org/officeDocument/2006/relationships/image" Target="../media/image200.png"/><Relationship Id="rId25" Type="http://schemas.openxmlformats.org/officeDocument/2006/relationships/image" Target="../media/image207.png"/><Relationship Id="rId33" Type="http://schemas.openxmlformats.org/officeDocument/2006/relationships/image" Target="../media/image215.png"/><Relationship Id="rId38" Type="http://schemas.openxmlformats.org/officeDocument/2006/relationships/image" Target="../media/image220.png"/><Relationship Id="rId46" Type="http://schemas.openxmlformats.org/officeDocument/2006/relationships/image" Target="../media/image228.png"/><Relationship Id="rId59" Type="http://schemas.openxmlformats.org/officeDocument/2006/relationships/image" Target="../media/image241.png"/><Relationship Id="rId67" Type="http://schemas.openxmlformats.org/officeDocument/2006/relationships/image" Target="../media/image249.png"/><Relationship Id="rId20" Type="http://schemas.openxmlformats.org/officeDocument/2006/relationships/image" Target="../media/image203.png"/><Relationship Id="rId41" Type="http://schemas.openxmlformats.org/officeDocument/2006/relationships/image" Target="../media/image223.png"/><Relationship Id="rId54" Type="http://schemas.openxmlformats.org/officeDocument/2006/relationships/image" Target="../media/image236.png"/><Relationship Id="rId62" Type="http://schemas.openxmlformats.org/officeDocument/2006/relationships/image" Target="../media/image244.png"/><Relationship Id="rId70" Type="http://schemas.openxmlformats.org/officeDocument/2006/relationships/image" Target="../media/image252.png"/><Relationship Id="rId75" Type="http://schemas.openxmlformats.org/officeDocument/2006/relationships/image" Target="../media/image257.png"/><Relationship Id="rId83" Type="http://schemas.openxmlformats.org/officeDocument/2006/relationships/image" Target="../media/image2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15" Type="http://schemas.openxmlformats.org/officeDocument/2006/relationships/image" Target="../media/image198.png"/><Relationship Id="rId23" Type="http://schemas.openxmlformats.org/officeDocument/2006/relationships/image" Target="../media/image205.png"/><Relationship Id="rId28" Type="http://schemas.openxmlformats.org/officeDocument/2006/relationships/image" Target="../media/image210.png"/><Relationship Id="rId36" Type="http://schemas.openxmlformats.org/officeDocument/2006/relationships/image" Target="../media/image218.png"/><Relationship Id="rId49" Type="http://schemas.openxmlformats.org/officeDocument/2006/relationships/image" Target="../media/image231.png"/><Relationship Id="rId57" Type="http://schemas.openxmlformats.org/officeDocument/2006/relationships/image" Target="../media/image239.png"/><Relationship Id="rId10" Type="http://schemas.openxmlformats.org/officeDocument/2006/relationships/image" Target="../media/image193.png"/><Relationship Id="rId31" Type="http://schemas.openxmlformats.org/officeDocument/2006/relationships/image" Target="../media/image213.png"/><Relationship Id="rId44" Type="http://schemas.openxmlformats.org/officeDocument/2006/relationships/image" Target="../media/image226.png"/><Relationship Id="rId52" Type="http://schemas.openxmlformats.org/officeDocument/2006/relationships/image" Target="../media/image234.png"/><Relationship Id="rId60" Type="http://schemas.openxmlformats.org/officeDocument/2006/relationships/image" Target="../media/image242.png"/><Relationship Id="rId65" Type="http://schemas.openxmlformats.org/officeDocument/2006/relationships/image" Target="../media/image247.png"/><Relationship Id="rId73" Type="http://schemas.openxmlformats.org/officeDocument/2006/relationships/image" Target="../media/image255.png"/><Relationship Id="rId78" Type="http://schemas.openxmlformats.org/officeDocument/2006/relationships/image" Target="../media/image260.png"/><Relationship Id="rId81" Type="http://schemas.openxmlformats.org/officeDocument/2006/relationships/image" Target="../media/image2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13" Type="http://schemas.openxmlformats.org/officeDocument/2006/relationships/image" Target="../media/image282.png"/><Relationship Id="rId3" Type="http://schemas.openxmlformats.org/officeDocument/2006/relationships/image" Target="../media/image272.png"/><Relationship Id="rId7" Type="http://schemas.openxmlformats.org/officeDocument/2006/relationships/image" Target="../media/image276.png"/><Relationship Id="rId12" Type="http://schemas.openxmlformats.org/officeDocument/2006/relationships/image" Target="../media/image281.png"/><Relationship Id="rId17" Type="http://schemas.openxmlformats.org/officeDocument/2006/relationships/chart" Target="../charts/chart3.xml"/><Relationship Id="rId2" Type="http://schemas.openxmlformats.org/officeDocument/2006/relationships/image" Target="../media/image271.png"/><Relationship Id="rId16" Type="http://schemas.openxmlformats.org/officeDocument/2006/relationships/image" Target="../media/image2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5.png"/><Relationship Id="rId11" Type="http://schemas.openxmlformats.org/officeDocument/2006/relationships/image" Target="../media/image280.png"/><Relationship Id="rId5" Type="http://schemas.openxmlformats.org/officeDocument/2006/relationships/image" Target="../media/image274.png"/><Relationship Id="rId15" Type="http://schemas.openxmlformats.org/officeDocument/2006/relationships/image" Target="../media/image284.png"/><Relationship Id="rId10" Type="http://schemas.openxmlformats.org/officeDocument/2006/relationships/image" Target="../media/image279.png"/><Relationship Id="rId4" Type="http://schemas.openxmlformats.org/officeDocument/2006/relationships/image" Target="../media/image273.png"/><Relationship Id="rId9" Type="http://schemas.openxmlformats.org/officeDocument/2006/relationships/image" Target="../media/image278.png"/><Relationship Id="rId14" Type="http://schemas.openxmlformats.org/officeDocument/2006/relationships/image" Target="../media/image28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550682" y="2647788"/>
            <a:ext cx="3063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AR</a:t>
            </a:r>
            <a:endParaRPr lang="en-AU" dirty="0"/>
          </a:p>
        </p:txBody>
      </p:sp>
      <p:grpSp>
        <p:nvGrpSpPr>
          <p:cNvPr id="5" name="Group 4"/>
          <p:cNvGrpSpPr/>
          <p:nvPr/>
        </p:nvGrpSpPr>
        <p:grpSpPr>
          <a:xfrm>
            <a:off x="4124528" y="0"/>
            <a:ext cx="2198451" cy="2140085"/>
            <a:chOff x="4124528" y="0"/>
            <a:chExt cx="3249885" cy="399924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77" b="51066"/>
            <a:stretch/>
          </p:blipFill>
          <p:spPr>
            <a:xfrm rot="5400000">
              <a:off x="3894024" y="243729"/>
              <a:ext cx="994469" cy="53346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22" r="49670"/>
            <a:stretch/>
          </p:blipFill>
          <p:spPr>
            <a:xfrm rot="5400000">
              <a:off x="3906671" y="1247949"/>
              <a:ext cx="993028" cy="54265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30" b="49334"/>
            <a:stretch/>
          </p:blipFill>
          <p:spPr>
            <a:xfrm rot="16200000">
              <a:off x="3905334" y="2250300"/>
              <a:ext cx="1026154" cy="55233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93" t="50022"/>
            <a:stretch/>
          </p:blipFill>
          <p:spPr>
            <a:xfrm rot="16200000">
              <a:off x="3896843" y="3209587"/>
              <a:ext cx="1009758" cy="544839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669" b="51159"/>
            <a:stretch/>
          </p:blipFill>
          <p:spPr>
            <a:xfrm rot="5400000">
              <a:off x="4445185" y="250897"/>
              <a:ext cx="985754" cy="5278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166" r="50000"/>
            <a:stretch/>
          </p:blipFill>
          <p:spPr>
            <a:xfrm rot="5400000">
              <a:off x="4428883" y="1269504"/>
              <a:ext cx="1020059" cy="526579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00" b="49965"/>
            <a:stretch/>
          </p:blipFill>
          <p:spPr>
            <a:xfrm rot="16200000">
              <a:off x="4452684" y="2228387"/>
              <a:ext cx="989900" cy="56317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" r="49670" b="53332"/>
            <a:stretch/>
          </p:blipFill>
          <p:spPr>
            <a:xfrm rot="5400000">
              <a:off x="4959333" y="268737"/>
              <a:ext cx="981605" cy="49630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73" b="52869"/>
            <a:stretch/>
          </p:blipFill>
          <p:spPr>
            <a:xfrm rot="16200000">
              <a:off x="4968869" y="2230456"/>
              <a:ext cx="963857" cy="5329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51" t="47888" r="49810"/>
            <a:stretch/>
          </p:blipFill>
          <p:spPr>
            <a:xfrm rot="16200000" flipH="1" flipV="1">
              <a:off x="5449139" y="1221864"/>
              <a:ext cx="1035945" cy="55037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42" b="48041"/>
            <a:stretch/>
          </p:blipFill>
          <p:spPr>
            <a:xfrm rot="16200000">
              <a:off x="5484261" y="2219087"/>
              <a:ext cx="973175" cy="542908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11" b="52478"/>
            <a:stretch/>
          </p:blipFill>
          <p:spPr>
            <a:xfrm rot="5400000">
              <a:off x="6007375" y="261374"/>
              <a:ext cx="981242" cy="51139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99" b="49744"/>
            <a:stretch/>
          </p:blipFill>
          <p:spPr>
            <a:xfrm rot="5400000">
              <a:off x="6579878" y="228651"/>
              <a:ext cx="952992" cy="54786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0" t="50057"/>
            <a:stretch/>
          </p:blipFill>
          <p:spPr>
            <a:xfrm rot="16200000">
              <a:off x="6590193" y="3215021"/>
              <a:ext cx="1008089" cy="56035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16"/>
            <a:srcRect t="50802"/>
            <a:stretch/>
          </p:blipFill>
          <p:spPr>
            <a:xfrm rot="16200000">
              <a:off x="4433811" y="3213427"/>
              <a:ext cx="988610" cy="49839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" t="50909" r="49670"/>
            <a:stretch/>
          </p:blipFill>
          <p:spPr>
            <a:xfrm rot="5400000">
              <a:off x="4947552" y="1244630"/>
              <a:ext cx="981605" cy="52207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73" t="49013"/>
            <a:stretch/>
          </p:blipFill>
          <p:spPr>
            <a:xfrm rot="16200000">
              <a:off x="4944816" y="3223651"/>
              <a:ext cx="985972" cy="52097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51" r="49810" b="51804"/>
            <a:stretch/>
          </p:blipFill>
          <p:spPr>
            <a:xfrm rot="5400000">
              <a:off x="5496915" y="249082"/>
              <a:ext cx="994469" cy="496305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42" t="47928"/>
            <a:stretch/>
          </p:blipFill>
          <p:spPr>
            <a:xfrm rot="16200000">
              <a:off x="5470598" y="3185228"/>
              <a:ext cx="993029" cy="55037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732" r="50311"/>
            <a:stretch/>
          </p:blipFill>
          <p:spPr>
            <a:xfrm rot="5400000">
              <a:off x="5987967" y="1277098"/>
              <a:ext cx="1020060" cy="51139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78" t="49675"/>
            <a:stretch/>
          </p:blipFill>
          <p:spPr>
            <a:xfrm rot="16200000">
              <a:off x="5992419" y="3150518"/>
              <a:ext cx="1043711" cy="56911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78" b="48958"/>
            <a:stretch/>
          </p:blipFill>
          <p:spPr>
            <a:xfrm rot="16200000">
              <a:off x="6010111" y="2192233"/>
              <a:ext cx="985972" cy="57722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30" r="50299"/>
            <a:stretch/>
          </p:blipFill>
          <p:spPr>
            <a:xfrm rot="5400000">
              <a:off x="6559454" y="1217005"/>
              <a:ext cx="965091" cy="57661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0" b="50407"/>
            <a:stretch/>
          </p:blipFill>
          <p:spPr>
            <a:xfrm rot="16200000">
              <a:off x="6587052" y="2231759"/>
              <a:ext cx="989901" cy="556429"/>
            </a:xfrm>
            <a:prstGeom prst="rect">
              <a:avLst/>
            </a:prstGeom>
          </p:spPr>
        </p:pic>
      </p:grpSp>
      <p:graphicFrame>
        <p:nvGraphicFramePr>
          <p:cNvPr id="36" name="Chart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4355185"/>
              </p:ext>
            </p:extLst>
          </p:nvPr>
        </p:nvGraphicFramePr>
        <p:xfrm>
          <a:off x="249007" y="3087760"/>
          <a:ext cx="3132215" cy="1849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  <p:graphicFrame>
        <p:nvGraphicFramePr>
          <p:cNvPr id="37" name="Chart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1814254"/>
              </p:ext>
            </p:extLst>
          </p:nvPr>
        </p:nvGraphicFramePr>
        <p:xfrm>
          <a:off x="3424931" y="3087760"/>
          <a:ext cx="3175976" cy="1860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</p:spTree>
    <p:extLst>
      <p:ext uri="{BB962C8B-B14F-4D97-AF65-F5344CB8AC3E}">
        <p14:creationId xmlns:p14="http://schemas.microsoft.com/office/powerpoint/2010/main" val="2641180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0"/>
            <a:ext cx="12192000" cy="3717758"/>
            <a:chOff x="34686" y="0"/>
            <a:chExt cx="11852515" cy="371775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00"/>
            <a:stretch/>
          </p:blipFill>
          <p:spPr>
            <a:xfrm>
              <a:off x="45744" y="0"/>
              <a:ext cx="1944725" cy="185887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23"/>
            <a:stretch/>
          </p:blipFill>
          <p:spPr>
            <a:xfrm>
              <a:off x="34686" y="1858879"/>
              <a:ext cx="1946018" cy="185887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59"/>
            <a:stretch/>
          </p:blipFill>
          <p:spPr>
            <a:xfrm>
              <a:off x="1991763" y="15864"/>
              <a:ext cx="2012360" cy="184301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41"/>
            <a:stretch/>
          </p:blipFill>
          <p:spPr>
            <a:xfrm>
              <a:off x="2001527" y="1858879"/>
              <a:ext cx="1991537" cy="18430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612"/>
            <a:stretch/>
          </p:blipFill>
          <p:spPr>
            <a:xfrm>
              <a:off x="3994358" y="0"/>
              <a:ext cx="1946017" cy="185887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30"/>
            <a:stretch/>
          </p:blipFill>
          <p:spPr>
            <a:xfrm>
              <a:off x="3993064" y="1858879"/>
              <a:ext cx="1923906" cy="181676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5907203" y="15864"/>
              <a:ext cx="1979189" cy="184117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5905912" y="1843015"/>
              <a:ext cx="1979186" cy="184117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65"/>
            <a:stretch/>
          </p:blipFill>
          <p:spPr>
            <a:xfrm>
              <a:off x="7886393" y="15864"/>
              <a:ext cx="1990249" cy="184807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7885101" y="1827575"/>
              <a:ext cx="1992825" cy="184807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88"/>
            <a:stretch/>
          </p:blipFill>
          <p:spPr>
            <a:xfrm>
              <a:off x="9876643" y="15864"/>
              <a:ext cx="2010558" cy="1848072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18"/>
            <a:stretch/>
          </p:blipFill>
          <p:spPr>
            <a:xfrm>
              <a:off x="9876642" y="1827575"/>
              <a:ext cx="1997321" cy="1890183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794084" y="4379495"/>
            <a:ext cx="1816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PT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89599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0"/>
            <a:ext cx="12224084" cy="4596063"/>
            <a:chOff x="0" y="0"/>
            <a:chExt cx="12224084" cy="4596063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0"/>
              <a:ext cx="6124074" cy="4596063"/>
              <a:chOff x="0" y="259664"/>
              <a:chExt cx="5462337" cy="3798927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467"/>
              <a:stretch/>
            </p:blipFill>
            <p:spPr>
              <a:xfrm>
                <a:off x="1828003" y="267884"/>
                <a:ext cx="1829598" cy="1902694"/>
              </a:xfrm>
              <a:prstGeom prst="rect">
                <a:avLst/>
              </a:prstGeom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0" y="259664"/>
                <a:ext cx="5462337" cy="3798927"/>
                <a:chOff x="0" y="259664"/>
                <a:chExt cx="5462337" cy="3798927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9649"/>
                <a:stretch/>
              </p:blipFill>
              <p:spPr>
                <a:xfrm>
                  <a:off x="0" y="272777"/>
                  <a:ext cx="1840832" cy="1892907"/>
                </a:xfrm>
                <a:prstGeom prst="rect">
                  <a:avLst/>
                </a:prstGeom>
              </p:spPr>
            </p:pic>
            <p:pic>
              <p:nvPicPr>
                <p:cNvPr id="3" name="Picture 2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329"/>
                <a:stretch/>
              </p:blipFill>
              <p:spPr>
                <a:xfrm>
                  <a:off x="12032" y="2165684"/>
                  <a:ext cx="1815970" cy="1892907"/>
                </a:xfrm>
                <a:prstGeom prst="rect">
                  <a:avLst/>
                </a:prstGeom>
              </p:spPr>
            </p:pic>
            <p:pic>
              <p:nvPicPr>
                <p:cNvPr id="5" name="Picture 4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696"/>
                <a:stretch/>
              </p:blipFill>
              <p:spPr>
                <a:xfrm>
                  <a:off x="1816768" y="2155897"/>
                  <a:ext cx="1840833" cy="1902694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000"/>
                <a:stretch/>
              </p:blipFill>
              <p:spPr>
                <a:xfrm>
                  <a:off x="3627367" y="259664"/>
                  <a:ext cx="1834970" cy="1896233"/>
                </a:xfrm>
                <a:prstGeom prst="rect">
                  <a:avLst/>
                </a:prstGeom>
              </p:spPr>
            </p:pic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184"/>
                <a:stretch/>
              </p:blipFill>
              <p:spPr>
                <a:xfrm>
                  <a:off x="3627368" y="2142784"/>
                  <a:ext cx="1829598" cy="1896233"/>
                </a:xfrm>
                <a:prstGeom prst="rect">
                  <a:avLst/>
                </a:prstGeom>
              </p:spPr>
            </p:pic>
          </p:grpSp>
        </p:grp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57"/>
            <a:stretch/>
          </p:blipFill>
          <p:spPr>
            <a:xfrm>
              <a:off x="6133455" y="0"/>
              <a:ext cx="2048019" cy="227825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72"/>
            <a:stretch/>
          </p:blipFill>
          <p:spPr>
            <a:xfrm>
              <a:off x="6103668" y="2278259"/>
              <a:ext cx="2051478" cy="229893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44"/>
            <a:stretch/>
          </p:blipFill>
          <p:spPr>
            <a:xfrm>
              <a:off x="8155146" y="9945"/>
              <a:ext cx="2047633" cy="226831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7"/>
            <a:stretch/>
          </p:blipFill>
          <p:spPr>
            <a:xfrm>
              <a:off x="8154398" y="2291163"/>
              <a:ext cx="2049130" cy="226831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97"/>
            <a:stretch/>
          </p:blipFill>
          <p:spPr>
            <a:xfrm>
              <a:off x="10202779" y="9945"/>
              <a:ext cx="2021305" cy="226831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2"/>
            <a:stretch/>
          </p:blipFill>
          <p:spPr>
            <a:xfrm>
              <a:off x="10166684" y="2273450"/>
              <a:ext cx="2021139" cy="2268315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649705" y="5053263"/>
            <a:ext cx="14141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PX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24484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433137" y="4259179"/>
            <a:ext cx="1792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SO</a:t>
            </a:r>
            <a:endParaRPr lang="en-AU" dirty="0"/>
          </a:p>
        </p:txBody>
      </p:sp>
      <p:grpSp>
        <p:nvGrpSpPr>
          <p:cNvPr id="16" name="Group 15"/>
          <p:cNvGrpSpPr/>
          <p:nvPr/>
        </p:nvGrpSpPr>
        <p:grpSpPr>
          <a:xfrm>
            <a:off x="0" y="-1"/>
            <a:ext cx="12191999" cy="3945095"/>
            <a:chOff x="-1" y="-6919"/>
            <a:chExt cx="11675840" cy="395201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-1" y="2009274"/>
              <a:ext cx="1954325" cy="193582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1937084" y="0"/>
              <a:ext cx="1961148" cy="197946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1937084" y="2039082"/>
              <a:ext cx="1961147" cy="190601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03"/>
            <a:stretch/>
          </p:blipFill>
          <p:spPr>
            <a:xfrm>
              <a:off x="3898231" y="0"/>
              <a:ext cx="1961148" cy="199416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3898232" y="1994167"/>
              <a:ext cx="1945704" cy="195092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788"/>
            <a:stretch/>
          </p:blipFill>
          <p:spPr>
            <a:xfrm>
              <a:off x="5859380" y="0"/>
              <a:ext cx="1925052" cy="19941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4"/>
            <a:stretch/>
          </p:blipFill>
          <p:spPr>
            <a:xfrm>
              <a:off x="5835316" y="1979467"/>
              <a:ext cx="1950636" cy="196562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91"/>
            <a:stretch/>
          </p:blipFill>
          <p:spPr>
            <a:xfrm>
              <a:off x="7835973" y="0"/>
              <a:ext cx="1887062" cy="197946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16"/>
            <a:stretch/>
          </p:blipFill>
          <p:spPr>
            <a:xfrm>
              <a:off x="7760367" y="1979466"/>
              <a:ext cx="1962669" cy="196562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59"/>
            <a:stretch/>
          </p:blipFill>
          <p:spPr>
            <a:xfrm>
              <a:off x="9723035" y="13838"/>
              <a:ext cx="1947597" cy="202524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73"/>
            <a:stretch/>
          </p:blipFill>
          <p:spPr>
            <a:xfrm>
              <a:off x="9697453" y="1986385"/>
              <a:ext cx="1978386" cy="1958709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4"/>
            <a:stretch/>
          </p:blipFill>
          <p:spPr>
            <a:xfrm>
              <a:off x="5022" y="-6919"/>
              <a:ext cx="1895966" cy="1986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2675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2032" y="-9657"/>
            <a:ext cx="12204032" cy="4533531"/>
            <a:chOff x="-12032" y="-9657"/>
            <a:chExt cx="10984832" cy="388382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50510"/>
            <a:stretch/>
          </p:blipFill>
          <p:spPr>
            <a:xfrm>
              <a:off x="0" y="0"/>
              <a:ext cx="1864895" cy="193708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81"/>
            <a:stretch/>
          </p:blipFill>
          <p:spPr>
            <a:xfrm>
              <a:off x="-12032" y="1937084"/>
              <a:ext cx="1896141" cy="193708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96"/>
            <a:stretch/>
          </p:blipFill>
          <p:spPr>
            <a:xfrm>
              <a:off x="1864895" y="0"/>
              <a:ext cx="1816768" cy="191792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37"/>
            <a:stretch/>
          </p:blipFill>
          <p:spPr>
            <a:xfrm>
              <a:off x="1828800" y="1917929"/>
              <a:ext cx="1852863" cy="191792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27"/>
            <a:stretch/>
          </p:blipFill>
          <p:spPr>
            <a:xfrm>
              <a:off x="3693695" y="29045"/>
              <a:ext cx="1801990" cy="188888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5"/>
            <a:stretch/>
          </p:blipFill>
          <p:spPr>
            <a:xfrm>
              <a:off x="3681662" y="1917928"/>
              <a:ext cx="1814023" cy="191792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23"/>
            <a:stretch/>
          </p:blipFill>
          <p:spPr>
            <a:xfrm>
              <a:off x="5507717" y="14522"/>
              <a:ext cx="1843578" cy="188888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9"/>
            <a:stretch/>
          </p:blipFill>
          <p:spPr>
            <a:xfrm>
              <a:off x="5474368" y="1879618"/>
              <a:ext cx="1854760" cy="188888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06"/>
            <a:stretch/>
          </p:blipFill>
          <p:spPr>
            <a:xfrm>
              <a:off x="7312455" y="-9657"/>
              <a:ext cx="1852862" cy="192275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33"/>
            <a:stretch/>
          </p:blipFill>
          <p:spPr>
            <a:xfrm>
              <a:off x="7291137" y="1913100"/>
              <a:ext cx="1874180" cy="192275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25"/>
            <a:stretch/>
          </p:blipFill>
          <p:spPr>
            <a:xfrm>
              <a:off x="9131648" y="25444"/>
              <a:ext cx="1841152" cy="188619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76"/>
            <a:stretch/>
          </p:blipFill>
          <p:spPr>
            <a:xfrm>
              <a:off x="9131968" y="1883766"/>
              <a:ext cx="1820884" cy="1886196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505326" y="4824663"/>
            <a:ext cx="152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973449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-12714"/>
            <a:ext cx="12192000" cy="4656903"/>
            <a:chOff x="0" y="-12714"/>
            <a:chExt cx="10562495" cy="402709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11"/>
            <a:stretch/>
          </p:blipFill>
          <p:spPr>
            <a:xfrm>
              <a:off x="1" y="0"/>
              <a:ext cx="1780674" cy="200189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0" y="2001894"/>
              <a:ext cx="1780675" cy="200189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3"/>
            <a:stretch/>
          </p:blipFill>
          <p:spPr>
            <a:xfrm>
              <a:off x="1780675" y="0"/>
              <a:ext cx="1768641" cy="20018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62"/>
            <a:stretch/>
          </p:blipFill>
          <p:spPr>
            <a:xfrm>
              <a:off x="1768642" y="2001894"/>
              <a:ext cx="1780674" cy="200189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08"/>
            <a:stretch/>
          </p:blipFill>
          <p:spPr>
            <a:xfrm>
              <a:off x="3549316" y="0"/>
              <a:ext cx="1732546" cy="199765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30"/>
            <a:stretch/>
          </p:blipFill>
          <p:spPr>
            <a:xfrm>
              <a:off x="3525252" y="2010370"/>
              <a:ext cx="1780673" cy="199765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829"/>
            <a:stretch/>
          </p:blipFill>
          <p:spPr>
            <a:xfrm>
              <a:off x="5305925" y="0"/>
              <a:ext cx="1720517" cy="199765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88"/>
            <a:stretch/>
          </p:blipFill>
          <p:spPr>
            <a:xfrm>
              <a:off x="5269832" y="1997656"/>
              <a:ext cx="1780672" cy="199765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89"/>
            <a:stretch/>
          </p:blipFill>
          <p:spPr>
            <a:xfrm>
              <a:off x="7050505" y="-12714"/>
              <a:ext cx="1768642" cy="202308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89"/>
            <a:stretch/>
          </p:blipFill>
          <p:spPr>
            <a:xfrm>
              <a:off x="7038474" y="1991299"/>
              <a:ext cx="1792702" cy="202308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65"/>
            <a:stretch/>
          </p:blipFill>
          <p:spPr>
            <a:xfrm>
              <a:off x="8819146" y="-12714"/>
              <a:ext cx="1743349" cy="202308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8807114" y="1984942"/>
              <a:ext cx="1755381" cy="2023084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661737" y="4644189"/>
            <a:ext cx="1455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TT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06515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37674" y="4415589"/>
            <a:ext cx="1359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WB</a:t>
            </a:r>
            <a:endParaRPr lang="en-AU" dirty="0"/>
          </a:p>
        </p:txBody>
      </p:sp>
      <p:grpSp>
        <p:nvGrpSpPr>
          <p:cNvPr id="18" name="Group 17"/>
          <p:cNvGrpSpPr/>
          <p:nvPr/>
        </p:nvGrpSpPr>
        <p:grpSpPr>
          <a:xfrm>
            <a:off x="0" y="-4023"/>
            <a:ext cx="11911263" cy="4115352"/>
            <a:chOff x="0" y="-4023"/>
            <a:chExt cx="11911263" cy="4115352"/>
          </a:xfrm>
        </p:grpSpPr>
        <p:grpSp>
          <p:nvGrpSpPr>
            <p:cNvPr id="15" name="Group 14"/>
            <p:cNvGrpSpPr/>
            <p:nvPr/>
          </p:nvGrpSpPr>
          <p:grpSpPr>
            <a:xfrm>
              <a:off x="1997242" y="-4023"/>
              <a:ext cx="9914021" cy="4115352"/>
              <a:chOff x="1997242" y="-4023"/>
              <a:chExt cx="9914021" cy="411535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849"/>
              <a:stretch/>
            </p:blipFill>
            <p:spPr>
              <a:xfrm>
                <a:off x="1997243" y="1"/>
                <a:ext cx="1997242" cy="2055664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51"/>
              <a:stretch/>
            </p:blipFill>
            <p:spPr>
              <a:xfrm>
                <a:off x="1997242" y="2055665"/>
                <a:ext cx="1985211" cy="2055664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47"/>
              <a:stretch/>
            </p:blipFill>
            <p:spPr>
              <a:xfrm>
                <a:off x="3994486" y="-4023"/>
                <a:ext cx="1907008" cy="2013297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604"/>
              <a:stretch/>
            </p:blipFill>
            <p:spPr>
              <a:xfrm>
                <a:off x="3982453" y="2055665"/>
                <a:ext cx="1931070" cy="200556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057"/>
              <a:stretch/>
            </p:blipFill>
            <p:spPr>
              <a:xfrm>
                <a:off x="5967664" y="-4023"/>
                <a:ext cx="1949115" cy="2011899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698"/>
              <a:stretch/>
            </p:blipFill>
            <p:spPr>
              <a:xfrm>
                <a:off x="5913523" y="2024577"/>
                <a:ext cx="2003256" cy="2036648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151"/>
              <a:stretch/>
            </p:blipFill>
            <p:spPr>
              <a:xfrm>
                <a:off x="7928808" y="0"/>
                <a:ext cx="1985213" cy="200787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/>
              <a:stretch/>
            </p:blipFill>
            <p:spPr>
              <a:xfrm>
                <a:off x="7916779" y="2024576"/>
                <a:ext cx="1991226" cy="2036649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304"/>
              <a:stretch/>
            </p:blipFill>
            <p:spPr>
              <a:xfrm>
                <a:off x="9920034" y="0"/>
                <a:ext cx="1991229" cy="200787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47"/>
              <a:stretch/>
            </p:blipFill>
            <p:spPr>
              <a:xfrm>
                <a:off x="9914020" y="2007876"/>
                <a:ext cx="1997241" cy="2053349"/>
              </a:xfrm>
              <a:prstGeom prst="rect">
                <a:avLst/>
              </a:prstGeom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24"/>
            <a:stretch/>
          </p:blipFill>
          <p:spPr>
            <a:xfrm>
              <a:off x="1" y="0"/>
              <a:ext cx="1991226" cy="205566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97"/>
            <a:stretch/>
          </p:blipFill>
          <p:spPr>
            <a:xfrm>
              <a:off x="0" y="2055664"/>
              <a:ext cx="2003258" cy="20556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2217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2157"/>
          <a:stretch/>
        </p:blipFill>
        <p:spPr>
          <a:xfrm>
            <a:off x="0" y="0"/>
            <a:ext cx="12192000" cy="1048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1784"/>
          <a:stretch/>
        </p:blipFill>
        <p:spPr>
          <a:xfrm>
            <a:off x="0" y="1064525"/>
            <a:ext cx="12192000" cy="9553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51279"/>
          <a:stretch/>
        </p:blipFill>
        <p:spPr>
          <a:xfrm>
            <a:off x="0" y="2017502"/>
            <a:ext cx="12192000" cy="10395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b="51305"/>
          <a:stretch/>
        </p:blipFill>
        <p:spPr>
          <a:xfrm>
            <a:off x="0" y="3057100"/>
            <a:ext cx="12192000" cy="982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b="49986"/>
          <a:stretch/>
        </p:blipFill>
        <p:spPr>
          <a:xfrm>
            <a:off x="0" y="4010077"/>
            <a:ext cx="12192000" cy="1012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50661"/>
          <a:stretch/>
        </p:blipFill>
        <p:spPr>
          <a:xfrm>
            <a:off x="0" y="4992714"/>
            <a:ext cx="12192000" cy="99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254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1366"/>
          <a:stretch/>
        </p:blipFill>
        <p:spPr>
          <a:xfrm>
            <a:off x="0" y="1"/>
            <a:ext cx="12192000" cy="9280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0321"/>
          <a:stretch/>
        </p:blipFill>
        <p:spPr>
          <a:xfrm>
            <a:off x="0" y="928049"/>
            <a:ext cx="12192000" cy="1105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51651"/>
          <a:stretch/>
        </p:blipFill>
        <p:spPr>
          <a:xfrm>
            <a:off x="0" y="2033516"/>
            <a:ext cx="12192000" cy="996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b="50253"/>
          <a:stretch/>
        </p:blipFill>
        <p:spPr>
          <a:xfrm>
            <a:off x="11136" y="3029803"/>
            <a:ext cx="12180864" cy="928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50256"/>
          <a:stretch/>
        </p:blipFill>
        <p:spPr>
          <a:xfrm>
            <a:off x="11136" y="3957851"/>
            <a:ext cx="12180864" cy="1146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b="51887"/>
          <a:stretch/>
        </p:blipFill>
        <p:spPr>
          <a:xfrm>
            <a:off x="11136" y="5104264"/>
            <a:ext cx="12180864" cy="98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0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/>
          <p:cNvGrpSpPr/>
          <p:nvPr/>
        </p:nvGrpSpPr>
        <p:grpSpPr>
          <a:xfrm>
            <a:off x="-12753" y="-94106"/>
            <a:ext cx="12132986" cy="6485388"/>
            <a:chOff x="-12753" y="-94106"/>
            <a:chExt cx="12132986" cy="6485388"/>
          </a:xfrm>
        </p:grpSpPr>
        <p:grpSp>
          <p:nvGrpSpPr>
            <p:cNvPr id="2" name="Group 1"/>
            <p:cNvGrpSpPr/>
            <p:nvPr/>
          </p:nvGrpSpPr>
          <p:grpSpPr>
            <a:xfrm>
              <a:off x="9117" y="-12631"/>
              <a:ext cx="3659867" cy="1162242"/>
              <a:chOff x="-31338" y="-2464"/>
              <a:chExt cx="11251273" cy="3853090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177" b="51066"/>
              <a:stretch/>
            </p:blipFill>
            <p:spPr>
              <a:xfrm>
                <a:off x="0" y="0"/>
                <a:ext cx="1865870" cy="939114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222" r="49670"/>
              <a:stretch/>
            </p:blipFill>
            <p:spPr>
              <a:xfrm>
                <a:off x="0" y="939114"/>
                <a:ext cx="1860138" cy="95530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30" b="49334"/>
              <a:stretch/>
            </p:blipFill>
            <p:spPr>
              <a:xfrm>
                <a:off x="0" y="1919134"/>
                <a:ext cx="1860138" cy="972347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93" t="50022"/>
              <a:stretch/>
            </p:blipFill>
            <p:spPr>
              <a:xfrm>
                <a:off x="-31338" y="2891481"/>
                <a:ext cx="1891476" cy="959145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669" b="51159"/>
              <a:stretch/>
            </p:blipFill>
            <p:spPr>
              <a:xfrm>
                <a:off x="1869181" y="9894"/>
                <a:ext cx="1854277" cy="929221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166" r="50000"/>
              <a:stretch/>
            </p:blipFill>
            <p:spPr>
              <a:xfrm>
                <a:off x="1847781" y="932815"/>
                <a:ext cx="1875678" cy="92700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00"/>
              <a:stretch/>
            </p:blipFill>
            <p:spPr>
              <a:xfrm>
                <a:off x="1869182" y="1869162"/>
                <a:ext cx="1854277" cy="1981463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" r="49670"/>
              <a:stretch/>
            </p:blipFill>
            <p:spPr>
              <a:xfrm>
                <a:off x="3732500" y="-2464"/>
                <a:ext cx="1838739" cy="1872171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673"/>
              <a:stretch/>
            </p:blipFill>
            <p:spPr>
              <a:xfrm>
                <a:off x="3693391" y="1853516"/>
                <a:ext cx="1889686" cy="199081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51" r="49810"/>
              <a:stretch/>
            </p:blipFill>
            <p:spPr>
              <a:xfrm>
                <a:off x="5547667" y="9894"/>
                <a:ext cx="1940528" cy="185926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642"/>
              <a:stretch/>
            </p:blipFill>
            <p:spPr>
              <a:xfrm>
                <a:off x="5571240" y="1859815"/>
                <a:ext cx="1943707" cy="1990810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311"/>
              <a:stretch/>
            </p:blipFill>
            <p:spPr>
              <a:xfrm>
                <a:off x="7487056" y="-1"/>
                <a:ext cx="1854652" cy="1894421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78"/>
              <a:stretch/>
            </p:blipFill>
            <p:spPr>
              <a:xfrm>
                <a:off x="7494788" y="1853517"/>
                <a:ext cx="1846920" cy="199081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299"/>
              <a:stretch/>
            </p:blipFill>
            <p:spPr>
              <a:xfrm>
                <a:off x="9352574" y="0"/>
                <a:ext cx="1867361" cy="1919134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40"/>
              <a:stretch/>
            </p:blipFill>
            <p:spPr>
              <a:xfrm>
                <a:off x="9316995" y="1869162"/>
                <a:ext cx="1888350" cy="1975164"/>
              </a:xfrm>
              <a:prstGeom prst="rect">
                <a:avLst/>
              </a:prstGeom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42235" y="1419110"/>
              <a:ext cx="3640185" cy="1406743"/>
              <a:chOff x="-1" y="-8018"/>
              <a:chExt cx="11392931" cy="3899739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847"/>
              <a:stretch/>
            </p:blipFill>
            <p:spPr>
              <a:xfrm>
                <a:off x="1" y="1"/>
                <a:ext cx="1890583" cy="1927654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/>
              <a:stretch/>
            </p:blipFill>
            <p:spPr>
              <a:xfrm>
                <a:off x="-1" y="1927655"/>
                <a:ext cx="1884795" cy="1927654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691"/>
              <a:stretch/>
            </p:blipFill>
            <p:spPr>
              <a:xfrm>
                <a:off x="1884794" y="1"/>
                <a:ext cx="1945801" cy="1927654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511"/>
              <a:stretch/>
            </p:blipFill>
            <p:spPr>
              <a:xfrm>
                <a:off x="1865869" y="1927655"/>
                <a:ext cx="1952757" cy="1927654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10"/>
              <a:stretch/>
            </p:blipFill>
            <p:spPr>
              <a:xfrm>
                <a:off x="3818626" y="1"/>
                <a:ext cx="1914909" cy="1927654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21"/>
              <a:srcRect l="50258"/>
              <a:stretch/>
            </p:blipFill>
            <p:spPr>
              <a:xfrm>
                <a:off x="3818626" y="1880034"/>
                <a:ext cx="1914909" cy="1975275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416"/>
              <a:stretch/>
            </p:blipFill>
            <p:spPr>
              <a:xfrm>
                <a:off x="5733535" y="1"/>
                <a:ext cx="1890584" cy="1964066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129"/>
              <a:stretch/>
            </p:blipFill>
            <p:spPr>
              <a:xfrm>
                <a:off x="5708822" y="1927655"/>
                <a:ext cx="1939622" cy="1964066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919"/>
              <a:stretch/>
            </p:blipFill>
            <p:spPr>
              <a:xfrm>
                <a:off x="7611762" y="-8018"/>
                <a:ext cx="1915297" cy="1980103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758"/>
              <a:stretch/>
            </p:blipFill>
            <p:spPr>
              <a:xfrm>
                <a:off x="7636475" y="1945862"/>
                <a:ext cx="1865871" cy="1909448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349"/>
              <a:stretch/>
            </p:blipFill>
            <p:spPr>
              <a:xfrm>
                <a:off x="9514703" y="-1"/>
                <a:ext cx="1853901" cy="1972086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90"/>
              <a:stretch/>
            </p:blipFill>
            <p:spPr>
              <a:xfrm>
                <a:off x="9489989" y="1927655"/>
                <a:ext cx="1902941" cy="1943148"/>
              </a:xfrm>
              <a:prstGeom prst="rect">
                <a:avLst/>
              </a:prstGeom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22320" y="3094928"/>
              <a:ext cx="3660100" cy="1419821"/>
              <a:chOff x="0" y="-13362"/>
              <a:chExt cx="11219935" cy="4251730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618"/>
              <a:stretch/>
            </p:blipFill>
            <p:spPr>
              <a:xfrm>
                <a:off x="0" y="-486"/>
                <a:ext cx="1928106" cy="2119427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88"/>
              <a:stretch/>
            </p:blipFill>
            <p:spPr>
              <a:xfrm>
                <a:off x="11019" y="2118941"/>
                <a:ext cx="1902479" cy="2119427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710"/>
              <a:stretch/>
            </p:blipFill>
            <p:spPr>
              <a:xfrm>
                <a:off x="1900561" y="-13359"/>
                <a:ext cx="1911579" cy="2132297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45"/>
              <a:stretch/>
            </p:blipFill>
            <p:spPr>
              <a:xfrm>
                <a:off x="1906070" y="2118940"/>
                <a:ext cx="1906070" cy="2086603"/>
              </a:xfrm>
              <a:prstGeom prst="rect">
                <a:avLst/>
              </a:prstGeom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 rotWithShape="1"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/>
              <a:stretch/>
            </p:blipFill>
            <p:spPr>
              <a:xfrm>
                <a:off x="3812141" y="-13362"/>
                <a:ext cx="1726196" cy="2132300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15"/>
              <a:stretch/>
            </p:blipFill>
            <p:spPr>
              <a:xfrm>
                <a:off x="3797532" y="2118938"/>
                <a:ext cx="1740804" cy="211943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711"/>
              <a:stretch/>
            </p:blipFill>
            <p:spPr>
              <a:xfrm>
                <a:off x="5552945" y="37715"/>
                <a:ext cx="1884034" cy="2081223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82"/>
              <a:stretch/>
            </p:blipFill>
            <p:spPr>
              <a:xfrm>
                <a:off x="5552945" y="2118938"/>
                <a:ext cx="1896614" cy="2119429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233"/>
              <a:stretch/>
            </p:blipFill>
            <p:spPr>
              <a:xfrm>
                <a:off x="7464168" y="55967"/>
                <a:ext cx="1889898" cy="2062971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94"/>
              <a:stretch/>
            </p:blipFill>
            <p:spPr>
              <a:xfrm>
                <a:off x="7425961" y="2113005"/>
                <a:ext cx="1895175" cy="212536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574"/>
              <a:stretch/>
            </p:blipFill>
            <p:spPr>
              <a:xfrm>
                <a:off x="9335745" y="28588"/>
                <a:ext cx="1884190" cy="208441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97"/>
              <a:stretch/>
            </p:blipFill>
            <p:spPr>
              <a:xfrm>
                <a:off x="9308556" y="2113005"/>
                <a:ext cx="1906070" cy="2062971"/>
              </a:xfrm>
              <a:prstGeom prst="rect">
                <a:avLst/>
              </a:prstGeom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-12753" y="4804064"/>
              <a:ext cx="3673269" cy="1587218"/>
              <a:chOff x="0" y="0"/>
              <a:chExt cx="11602995" cy="4003590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/>
              <a:stretch/>
            </p:blipFill>
            <p:spPr>
              <a:xfrm>
                <a:off x="0" y="2001795"/>
                <a:ext cx="1945101" cy="2001795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4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17"/>
              <a:stretch/>
            </p:blipFill>
            <p:spPr>
              <a:xfrm>
                <a:off x="1940010" y="2001235"/>
                <a:ext cx="1940012" cy="2002355"/>
              </a:xfrm>
              <a:prstGeom prst="rect">
                <a:avLst/>
              </a:prstGeom>
            </p:spPr>
          </p:pic>
          <p:grpSp>
            <p:nvGrpSpPr>
              <p:cNvPr id="48" name="Group 47"/>
              <p:cNvGrpSpPr/>
              <p:nvPr/>
            </p:nvGrpSpPr>
            <p:grpSpPr>
              <a:xfrm>
                <a:off x="0" y="0"/>
                <a:ext cx="11602995" cy="3978647"/>
                <a:chOff x="1" y="-1"/>
                <a:chExt cx="11602995" cy="3978647"/>
              </a:xfrm>
            </p:grpSpPr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 rotWithShape="1">
                <a:blip r:embed="rId4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448"/>
                <a:stretch/>
              </p:blipFill>
              <p:spPr>
                <a:xfrm>
                  <a:off x="1" y="0"/>
                  <a:ext cx="1927654" cy="2001795"/>
                </a:xfrm>
                <a:prstGeom prst="rect">
                  <a:avLst/>
                </a:prstGeom>
              </p:spPr>
            </p:pic>
            <p:pic>
              <p:nvPicPr>
                <p:cNvPr id="50" name="Picture 49"/>
                <p:cNvPicPr>
                  <a:picLocks noChangeAspect="1"/>
                </p:cNvPicPr>
                <p:nvPr/>
              </p:nvPicPr>
              <p:blipFill rotWithShape="1">
                <a:blip r:embed="rId4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317"/>
                <a:stretch/>
              </p:blipFill>
              <p:spPr>
                <a:xfrm>
                  <a:off x="1946189" y="-1"/>
                  <a:ext cx="1933833" cy="2001236"/>
                </a:xfrm>
                <a:prstGeom prst="rect">
                  <a:avLst/>
                </a:prstGeom>
              </p:spPr>
            </p:pic>
            <p:pic>
              <p:nvPicPr>
                <p:cNvPr id="51" name="Picture 50"/>
                <p:cNvPicPr>
                  <a:picLocks noChangeAspect="1"/>
                </p:cNvPicPr>
                <p:nvPr/>
              </p:nvPicPr>
              <p:blipFill rotWithShape="1">
                <a:blip r:embed="rId4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312"/>
                <a:stretch/>
              </p:blipFill>
              <p:spPr>
                <a:xfrm>
                  <a:off x="3867665" y="-1"/>
                  <a:ext cx="1940012" cy="1977411"/>
                </a:xfrm>
                <a:prstGeom prst="rect">
                  <a:avLst/>
                </a:prstGeom>
              </p:spPr>
            </p:pic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 rotWithShape="1">
                <a:blip r:embed="rId4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679"/>
                <a:stretch/>
              </p:blipFill>
              <p:spPr>
                <a:xfrm>
                  <a:off x="3867666" y="1977410"/>
                  <a:ext cx="1933832" cy="1977411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 rotWithShape="1">
                <a:blip r:embed="rId4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241"/>
                <a:stretch/>
              </p:blipFill>
              <p:spPr>
                <a:xfrm>
                  <a:off x="5820032" y="14389"/>
                  <a:ext cx="1915298" cy="1986846"/>
                </a:xfrm>
                <a:prstGeom prst="rect">
                  <a:avLst/>
                </a:prstGeom>
              </p:spPr>
            </p:pic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 rotWithShape="1">
                <a:blip r:embed="rId4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599"/>
                <a:stretch/>
              </p:blipFill>
              <p:spPr>
                <a:xfrm>
                  <a:off x="5782964" y="1991800"/>
                  <a:ext cx="1964721" cy="1986846"/>
                </a:xfrm>
                <a:prstGeom prst="rect">
                  <a:avLst/>
                </a:prstGeom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 rotWithShape="1">
                <a:blip r:embed="rId4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9920"/>
                <a:stretch/>
              </p:blipFill>
              <p:spPr>
                <a:xfrm>
                  <a:off x="7741510" y="23824"/>
                  <a:ext cx="1933831" cy="1977411"/>
                </a:xfrm>
                <a:prstGeom prst="rect">
                  <a:avLst/>
                </a:prstGeom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 rotWithShape="1">
                <a:blip r:embed="rId4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240"/>
                <a:stretch/>
              </p:blipFill>
              <p:spPr>
                <a:xfrm>
                  <a:off x="7747685" y="1977409"/>
                  <a:ext cx="1927656" cy="1977411"/>
                </a:xfrm>
                <a:prstGeom prst="rect">
                  <a:avLst/>
                </a:prstGeom>
              </p:spPr>
            </p:pic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 rotWithShape="1">
                <a:blip r:embed="rId4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9920"/>
                <a:stretch/>
              </p:blipFill>
              <p:spPr>
                <a:xfrm>
                  <a:off x="9650627" y="23824"/>
                  <a:ext cx="1940012" cy="1977411"/>
                </a:xfrm>
                <a:prstGeom prst="rect">
                  <a:avLst/>
                </a:prstGeom>
              </p:spPr>
            </p:pic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 rotWithShape="1">
                <a:blip r:embed="rId5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920"/>
                <a:stretch/>
              </p:blipFill>
              <p:spPr>
                <a:xfrm>
                  <a:off x="9662984" y="1989323"/>
                  <a:ext cx="1940012" cy="196549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9" name="Group 58"/>
            <p:cNvGrpSpPr/>
            <p:nvPr/>
          </p:nvGrpSpPr>
          <p:grpSpPr>
            <a:xfrm>
              <a:off x="4260734" y="-12631"/>
              <a:ext cx="3559434" cy="1160341"/>
              <a:chOff x="-1" y="-1"/>
              <a:chExt cx="11738920" cy="4048273"/>
            </a:xfrm>
          </p:grpSpPr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5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953"/>
              <a:stretch/>
            </p:blipFill>
            <p:spPr>
              <a:xfrm>
                <a:off x="-1" y="-1"/>
                <a:ext cx="1964725" cy="2014151"/>
              </a:xfrm>
              <a:prstGeom prst="rect">
                <a:avLst/>
              </a:prstGeom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5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/>
              <a:stretch/>
            </p:blipFill>
            <p:spPr>
              <a:xfrm>
                <a:off x="0" y="2014150"/>
                <a:ext cx="1964724" cy="2014151"/>
              </a:xfrm>
              <a:prstGeom prst="rect">
                <a:avLst/>
              </a:prstGeom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5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686"/>
              <a:stretch/>
            </p:blipFill>
            <p:spPr>
              <a:xfrm>
                <a:off x="1964724" y="0"/>
                <a:ext cx="1964725" cy="2024136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5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/>
              <a:stretch/>
            </p:blipFill>
            <p:spPr>
              <a:xfrm>
                <a:off x="1964724" y="2024136"/>
                <a:ext cx="1964725" cy="2024136"/>
              </a:xfrm>
              <a:prstGeom prst="rect">
                <a:avLst/>
              </a:prstGeom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5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527"/>
              <a:stretch/>
            </p:blipFill>
            <p:spPr>
              <a:xfrm>
                <a:off x="3929448" y="0"/>
                <a:ext cx="1960687" cy="2024137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5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15"/>
              <a:stretch/>
            </p:blipFill>
            <p:spPr>
              <a:xfrm>
                <a:off x="3929449" y="2004164"/>
                <a:ext cx="1960686" cy="2024137"/>
              </a:xfrm>
              <a:prstGeom prst="rect">
                <a:avLst/>
              </a:prstGeom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672"/>
              <a:stretch/>
            </p:blipFill>
            <p:spPr>
              <a:xfrm>
                <a:off x="5890135" y="4365"/>
                <a:ext cx="1981119" cy="1999799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5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16"/>
              <a:stretch/>
            </p:blipFill>
            <p:spPr>
              <a:xfrm>
                <a:off x="5906530" y="1984193"/>
                <a:ext cx="1951822" cy="1999799"/>
              </a:xfrm>
              <a:prstGeom prst="rect">
                <a:avLst/>
              </a:prstGeom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5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900"/>
              <a:stretch/>
            </p:blipFill>
            <p:spPr>
              <a:xfrm>
                <a:off x="7850822" y="8448"/>
                <a:ext cx="1940130" cy="1975746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5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10"/>
              <a:stretch/>
            </p:blipFill>
            <p:spPr>
              <a:xfrm>
                <a:off x="7846541" y="1988276"/>
                <a:ext cx="1944411" cy="1975746"/>
              </a:xfrm>
              <a:prstGeom prst="rect">
                <a:avLst/>
              </a:prstGeom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6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797"/>
              <a:stretch/>
            </p:blipFill>
            <p:spPr>
              <a:xfrm>
                <a:off x="9774436" y="12599"/>
                <a:ext cx="1964483" cy="2011537"/>
              </a:xfrm>
              <a:prstGeom prst="rect">
                <a:avLst/>
              </a:prstGeom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6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678"/>
              <a:stretch/>
            </p:blipFill>
            <p:spPr>
              <a:xfrm>
                <a:off x="9761838" y="1984193"/>
                <a:ext cx="1969124" cy="2057779"/>
              </a:xfrm>
              <a:prstGeom prst="rect">
                <a:avLst/>
              </a:prstGeom>
            </p:spPr>
          </p:pic>
        </p:grpSp>
        <p:grpSp>
          <p:nvGrpSpPr>
            <p:cNvPr id="72" name="Group 71"/>
            <p:cNvGrpSpPr/>
            <p:nvPr/>
          </p:nvGrpSpPr>
          <p:grpSpPr>
            <a:xfrm>
              <a:off x="4265654" y="1419110"/>
              <a:ext cx="3552095" cy="1406743"/>
              <a:chOff x="1" y="0"/>
              <a:chExt cx="11899231" cy="4089655"/>
            </a:xfrm>
          </p:grpSpPr>
          <p:grpSp>
            <p:nvGrpSpPr>
              <p:cNvPr id="73" name="Group 72"/>
              <p:cNvGrpSpPr/>
              <p:nvPr/>
            </p:nvGrpSpPr>
            <p:grpSpPr>
              <a:xfrm>
                <a:off x="1" y="0"/>
                <a:ext cx="7904745" cy="4066673"/>
                <a:chOff x="1" y="0"/>
                <a:chExt cx="8705959" cy="4353773"/>
              </a:xfrm>
            </p:grpSpPr>
            <p:pic>
              <p:nvPicPr>
                <p:cNvPr id="78" name="Picture 77"/>
                <p:cNvPicPr>
                  <a:picLocks noChangeAspect="1"/>
                </p:cNvPicPr>
                <p:nvPr/>
              </p:nvPicPr>
              <p:blipFill rotWithShape="1">
                <a:blip r:embed="rId6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9741"/>
                <a:stretch/>
              </p:blipFill>
              <p:spPr>
                <a:xfrm>
                  <a:off x="1" y="1"/>
                  <a:ext cx="2225841" cy="2176886"/>
                </a:xfrm>
                <a:prstGeom prst="rect">
                  <a:avLst/>
                </a:prstGeom>
              </p:spPr>
            </p:pic>
            <p:pic>
              <p:nvPicPr>
                <p:cNvPr id="79" name="Picture 78"/>
                <p:cNvPicPr>
                  <a:picLocks noChangeAspect="1"/>
                </p:cNvPicPr>
                <p:nvPr/>
              </p:nvPicPr>
              <p:blipFill rotWithShape="1">
                <a:blip r:embed="rId6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259"/>
                <a:stretch/>
              </p:blipFill>
              <p:spPr>
                <a:xfrm>
                  <a:off x="12032" y="2176887"/>
                  <a:ext cx="2202893" cy="2176886"/>
                </a:xfrm>
                <a:prstGeom prst="rect">
                  <a:avLst/>
                </a:prstGeom>
              </p:spPr>
            </p:pic>
            <p:pic>
              <p:nvPicPr>
                <p:cNvPr id="80" name="Picture 79"/>
                <p:cNvPicPr>
                  <a:picLocks noChangeAspect="1"/>
                </p:cNvPicPr>
                <p:nvPr/>
              </p:nvPicPr>
              <p:blipFill rotWithShape="1">
                <a:blip r:embed="rId6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278"/>
                <a:stretch/>
              </p:blipFill>
              <p:spPr>
                <a:xfrm>
                  <a:off x="2237873" y="0"/>
                  <a:ext cx="2153653" cy="2173663"/>
                </a:xfrm>
                <a:prstGeom prst="rect">
                  <a:avLst/>
                </a:prstGeom>
              </p:spPr>
            </p:pic>
            <p:pic>
              <p:nvPicPr>
                <p:cNvPr id="81" name="Picture 80"/>
                <p:cNvPicPr>
                  <a:picLocks noChangeAspect="1"/>
                </p:cNvPicPr>
                <p:nvPr/>
              </p:nvPicPr>
              <p:blipFill rotWithShape="1">
                <a:blip r:embed="rId6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00"/>
                <a:stretch/>
              </p:blipFill>
              <p:spPr>
                <a:xfrm>
                  <a:off x="2214924" y="2173663"/>
                  <a:ext cx="2204007" cy="2173663"/>
                </a:xfrm>
                <a:prstGeom prst="rect">
                  <a:avLst/>
                </a:prstGeom>
              </p:spPr>
            </p:pic>
            <p:pic>
              <p:nvPicPr>
                <p:cNvPr id="82" name="Picture 81"/>
                <p:cNvPicPr>
                  <a:picLocks noChangeAspect="1"/>
                </p:cNvPicPr>
                <p:nvPr/>
              </p:nvPicPr>
              <p:blipFill rotWithShape="1">
                <a:blip r:embed="rId6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454"/>
                <a:stretch/>
              </p:blipFill>
              <p:spPr>
                <a:xfrm>
                  <a:off x="4429849" y="0"/>
                  <a:ext cx="2108200" cy="2178723"/>
                </a:xfrm>
                <a:prstGeom prst="rect">
                  <a:avLst/>
                </a:prstGeom>
              </p:spPr>
            </p:pic>
            <p:pic>
              <p:nvPicPr>
                <p:cNvPr id="83" name="Picture 82"/>
                <p:cNvPicPr>
                  <a:picLocks noChangeAspect="1"/>
                </p:cNvPicPr>
                <p:nvPr/>
              </p:nvPicPr>
              <p:blipFill rotWithShape="1">
                <a:blip r:embed="rId6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206"/>
                <a:stretch/>
              </p:blipFill>
              <p:spPr>
                <a:xfrm>
                  <a:off x="4418931" y="2168603"/>
                  <a:ext cx="2110428" cy="2178723"/>
                </a:xfrm>
                <a:prstGeom prst="rect">
                  <a:avLst/>
                </a:prstGeom>
              </p:spPr>
            </p:pic>
            <p:pic>
              <p:nvPicPr>
                <p:cNvPr id="84" name="Picture 83"/>
                <p:cNvPicPr>
                  <a:picLocks noChangeAspect="1"/>
                </p:cNvPicPr>
                <p:nvPr/>
              </p:nvPicPr>
              <p:blipFill rotWithShape="1">
                <a:blip r:embed="rId6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9939"/>
                <a:stretch/>
              </p:blipFill>
              <p:spPr>
                <a:xfrm>
                  <a:off x="6529360" y="0"/>
                  <a:ext cx="2176600" cy="2176887"/>
                </a:xfrm>
                <a:prstGeom prst="rect">
                  <a:avLst/>
                </a:prstGeom>
              </p:spPr>
            </p:pic>
            <p:pic>
              <p:nvPicPr>
                <p:cNvPr id="85" name="Picture 84"/>
                <p:cNvPicPr>
                  <a:picLocks noChangeAspect="1"/>
                </p:cNvPicPr>
                <p:nvPr/>
              </p:nvPicPr>
              <p:blipFill rotWithShape="1">
                <a:blip r:embed="rId6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864"/>
                <a:stretch/>
              </p:blipFill>
              <p:spPr>
                <a:xfrm>
                  <a:off x="6485020" y="2165379"/>
                  <a:ext cx="2220939" cy="2176887"/>
                </a:xfrm>
                <a:prstGeom prst="rect">
                  <a:avLst/>
                </a:prstGeom>
              </p:spPr>
            </p:pic>
          </p:grpSp>
          <p:pic>
            <p:nvPicPr>
              <p:cNvPr id="74" name="Picture 73"/>
              <p:cNvPicPr>
                <a:picLocks noChangeAspect="1"/>
              </p:cNvPicPr>
              <p:nvPr/>
            </p:nvPicPr>
            <p:blipFill rotWithShape="1">
              <a:blip r:embed="rId6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424"/>
              <a:stretch/>
            </p:blipFill>
            <p:spPr>
              <a:xfrm>
                <a:off x="7904745" y="0"/>
                <a:ext cx="1985213" cy="2016011"/>
              </a:xfrm>
              <a:prstGeom prst="rect">
                <a:avLst/>
              </a:prstGeom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 rotWithShape="1">
              <a:blip r:embed="rId6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33"/>
              <a:stretch/>
            </p:blipFill>
            <p:spPr>
              <a:xfrm>
                <a:off x="7904747" y="2039914"/>
                <a:ext cx="2008874" cy="2016011"/>
              </a:xfrm>
              <a:prstGeom prst="rect">
                <a:avLst/>
              </a:prstGeom>
            </p:spPr>
          </p:pic>
          <p:pic>
            <p:nvPicPr>
              <p:cNvPr id="76" name="Picture 75"/>
              <p:cNvPicPr>
                <a:picLocks noChangeAspect="1"/>
              </p:cNvPicPr>
              <p:nvPr/>
            </p:nvPicPr>
            <p:blipFill rotWithShape="1">
              <a:blip r:embed="rId7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203"/>
              <a:stretch/>
            </p:blipFill>
            <p:spPr>
              <a:xfrm>
                <a:off x="9913621" y="0"/>
                <a:ext cx="1985611" cy="2049741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 rotWithShape="1">
              <a:blip r:embed="rId7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/>
              <a:stretch/>
            </p:blipFill>
            <p:spPr>
              <a:xfrm>
                <a:off x="9889958" y="2039914"/>
                <a:ext cx="1993685" cy="2049741"/>
              </a:xfrm>
              <a:prstGeom prst="rect">
                <a:avLst/>
              </a:prstGeom>
            </p:spPr>
          </p:pic>
        </p:grpSp>
        <p:grpSp>
          <p:nvGrpSpPr>
            <p:cNvPr id="86" name="Group 85"/>
            <p:cNvGrpSpPr/>
            <p:nvPr/>
          </p:nvGrpSpPr>
          <p:grpSpPr>
            <a:xfrm>
              <a:off x="4332204" y="3015649"/>
              <a:ext cx="3551247" cy="1499099"/>
              <a:chOff x="0" y="0"/>
              <a:chExt cx="11381874" cy="3753853"/>
            </a:xfrm>
          </p:grpSpPr>
          <p:grpSp>
            <p:nvGrpSpPr>
              <p:cNvPr id="87" name="Group 86"/>
              <p:cNvGrpSpPr/>
              <p:nvPr/>
            </p:nvGrpSpPr>
            <p:grpSpPr>
              <a:xfrm>
                <a:off x="0" y="0"/>
                <a:ext cx="9516979" cy="3753853"/>
                <a:chOff x="0" y="0"/>
                <a:chExt cx="10419348" cy="4271028"/>
              </a:xfrm>
            </p:grpSpPr>
            <p:pic>
              <p:nvPicPr>
                <p:cNvPr id="90" name="Picture 89"/>
                <p:cNvPicPr>
                  <a:picLocks noChangeAspect="1"/>
                </p:cNvPicPr>
                <p:nvPr/>
              </p:nvPicPr>
              <p:blipFill rotWithShape="1">
                <a:blip r:embed="rId7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9865"/>
                <a:stretch/>
              </p:blipFill>
              <p:spPr>
                <a:xfrm>
                  <a:off x="0" y="0"/>
                  <a:ext cx="2057400" cy="2131324"/>
                </a:xfrm>
                <a:prstGeom prst="rect">
                  <a:avLst/>
                </a:prstGeom>
              </p:spPr>
            </p:pic>
            <p:pic>
              <p:nvPicPr>
                <p:cNvPr id="91" name="Picture 90"/>
                <p:cNvPicPr>
                  <a:picLocks noChangeAspect="1"/>
                </p:cNvPicPr>
                <p:nvPr/>
              </p:nvPicPr>
              <p:blipFill rotWithShape="1">
                <a:blip r:embed="rId7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00"/>
                <a:stretch/>
              </p:blipFill>
              <p:spPr>
                <a:xfrm>
                  <a:off x="0" y="2131324"/>
                  <a:ext cx="2051862" cy="2131324"/>
                </a:xfrm>
                <a:prstGeom prst="rect">
                  <a:avLst/>
                </a:prstGeom>
              </p:spPr>
            </p:pic>
            <p:pic>
              <p:nvPicPr>
                <p:cNvPr id="92" name="Picture 91"/>
                <p:cNvPicPr>
                  <a:picLocks noChangeAspect="1"/>
                </p:cNvPicPr>
                <p:nvPr/>
              </p:nvPicPr>
              <p:blipFill rotWithShape="1">
                <a:blip r:embed="rId7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301"/>
                <a:stretch/>
              </p:blipFill>
              <p:spPr>
                <a:xfrm>
                  <a:off x="2051863" y="0"/>
                  <a:ext cx="2099032" cy="2129398"/>
                </a:xfrm>
                <a:prstGeom prst="rect">
                  <a:avLst/>
                </a:prstGeom>
              </p:spPr>
            </p:pic>
            <p:pic>
              <p:nvPicPr>
                <p:cNvPr id="93" name="Picture 92"/>
                <p:cNvPicPr>
                  <a:picLocks noChangeAspect="1"/>
                </p:cNvPicPr>
                <p:nvPr/>
              </p:nvPicPr>
              <p:blipFill rotWithShape="1">
                <a:blip r:embed="rId7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855"/>
                <a:stretch/>
              </p:blipFill>
              <p:spPr>
                <a:xfrm>
                  <a:off x="2069432" y="2129398"/>
                  <a:ext cx="2081463" cy="2129398"/>
                </a:xfrm>
                <a:prstGeom prst="rect">
                  <a:avLst/>
                </a:prstGeom>
              </p:spPr>
            </p:pic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 rotWithShape="1">
                <a:blip r:embed="rId7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0435"/>
                <a:stretch/>
              </p:blipFill>
              <p:spPr>
                <a:xfrm>
                  <a:off x="4162927" y="0"/>
                  <a:ext cx="2057399" cy="2144739"/>
                </a:xfrm>
                <a:prstGeom prst="rect">
                  <a:avLst/>
                </a:prstGeom>
              </p:spPr>
            </p:pic>
            <p:pic>
              <p:nvPicPr>
                <p:cNvPr id="95" name="Picture 94"/>
                <p:cNvPicPr>
                  <a:picLocks noChangeAspect="1"/>
                </p:cNvPicPr>
                <p:nvPr/>
              </p:nvPicPr>
              <p:blipFill rotWithShape="1">
                <a:blip r:embed="rId7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00"/>
                <a:stretch/>
              </p:blipFill>
              <p:spPr>
                <a:xfrm>
                  <a:off x="4162926" y="2114057"/>
                  <a:ext cx="2075448" cy="2144739"/>
                </a:xfrm>
                <a:prstGeom prst="rect">
                  <a:avLst/>
                </a:prstGeom>
              </p:spPr>
            </p:pic>
            <p:pic>
              <p:nvPicPr>
                <p:cNvPr id="96" name="Picture 95"/>
                <p:cNvPicPr>
                  <a:picLocks noChangeAspect="1"/>
                </p:cNvPicPr>
                <p:nvPr/>
              </p:nvPicPr>
              <p:blipFill rotWithShape="1">
                <a:blip r:embed="rId7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9927"/>
                <a:stretch/>
              </p:blipFill>
              <p:spPr>
                <a:xfrm>
                  <a:off x="6250405" y="3109"/>
                  <a:ext cx="2066423" cy="2141630"/>
                </a:xfrm>
                <a:prstGeom prst="rect">
                  <a:avLst/>
                </a:prstGeom>
              </p:spPr>
            </p:pic>
            <p:pic>
              <p:nvPicPr>
                <p:cNvPr id="97" name="Picture 96"/>
                <p:cNvPicPr>
                  <a:picLocks noChangeAspect="1"/>
                </p:cNvPicPr>
                <p:nvPr/>
              </p:nvPicPr>
              <p:blipFill rotWithShape="1">
                <a:blip r:embed="rId7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290" r="1"/>
                <a:stretch/>
              </p:blipFill>
              <p:spPr>
                <a:xfrm>
                  <a:off x="6259430" y="2129398"/>
                  <a:ext cx="2057398" cy="2141630"/>
                </a:xfrm>
                <a:prstGeom prst="rect">
                  <a:avLst/>
                </a:prstGeom>
              </p:spPr>
            </p:pic>
            <p:pic>
              <p:nvPicPr>
                <p:cNvPr id="98" name="Picture 97"/>
                <p:cNvPicPr>
                  <a:picLocks noChangeAspect="1"/>
                </p:cNvPicPr>
                <p:nvPr/>
              </p:nvPicPr>
              <p:blipFill rotWithShape="1">
                <a:blip r:embed="rId7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9711"/>
                <a:stretch/>
              </p:blipFill>
              <p:spPr>
                <a:xfrm>
                  <a:off x="8325854" y="0"/>
                  <a:ext cx="2093494" cy="2148820"/>
                </a:xfrm>
                <a:prstGeom prst="rect">
                  <a:avLst/>
                </a:prstGeom>
              </p:spPr>
            </p:pic>
            <p:pic>
              <p:nvPicPr>
                <p:cNvPr id="99" name="Picture 98"/>
                <p:cNvPicPr>
                  <a:picLocks noChangeAspect="1"/>
                </p:cNvPicPr>
                <p:nvPr/>
              </p:nvPicPr>
              <p:blipFill rotWithShape="1">
                <a:blip r:embed="rId7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494"/>
                <a:stretch/>
              </p:blipFill>
              <p:spPr>
                <a:xfrm>
                  <a:off x="8289758" y="2109976"/>
                  <a:ext cx="2102518" cy="2148820"/>
                </a:xfrm>
                <a:prstGeom prst="rect">
                  <a:avLst/>
                </a:prstGeom>
              </p:spPr>
            </p:pic>
          </p:grpSp>
          <p:pic>
            <p:nvPicPr>
              <p:cNvPr id="88" name="Picture 87"/>
              <p:cNvPicPr>
                <a:picLocks noChangeAspect="1"/>
              </p:cNvPicPr>
              <p:nvPr/>
            </p:nvPicPr>
            <p:blipFill rotWithShape="1">
              <a:blip r:embed="rId7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943"/>
              <a:stretch/>
            </p:blipFill>
            <p:spPr>
              <a:xfrm>
                <a:off x="9492251" y="0"/>
                <a:ext cx="1889623" cy="1907982"/>
              </a:xfrm>
              <a:prstGeom prst="rect">
                <a:avLst/>
              </a:prstGeom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 rotWithShape="1">
              <a:blip r:embed="rId8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152"/>
              <a:stretch/>
            </p:blipFill>
            <p:spPr>
              <a:xfrm>
                <a:off x="9492916" y="1871551"/>
                <a:ext cx="1881736" cy="1882302"/>
              </a:xfrm>
              <a:prstGeom prst="rect">
                <a:avLst/>
              </a:prstGeom>
            </p:spPr>
          </p:pic>
        </p:grpSp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81"/>
            <a:stretch>
              <a:fillRect/>
            </a:stretch>
          </p:blipFill>
          <p:spPr>
            <a:xfrm>
              <a:off x="4266776" y="4799602"/>
              <a:ext cx="3559434" cy="153500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2"/>
            <a:stretch>
              <a:fillRect/>
            </a:stretch>
          </p:blipFill>
          <p:spPr>
            <a:xfrm>
              <a:off x="8603198" y="-94106"/>
              <a:ext cx="3363359" cy="1183332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83"/>
            <a:stretch>
              <a:fillRect/>
            </a:stretch>
          </p:blipFill>
          <p:spPr>
            <a:xfrm>
              <a:off x="8566365" y="1362433"/>
              <a:ext cx="3553867" cy="1406238"/>
            </a:xfrm>
            <a:prstGeom prst="rect">
              <a:avLst/>
            </a:prstGeom>
          </p:spPr>
        </p:pic>
        <p:pic>
          <p:nvPicPr>
            <p:cNvPr id="102" name="Picture 101"/>
            <p:cNvPicPr>
              <a:picLocks noChangeAspect="1"/>
            </p:cNvPicPr>
            <p:nvPr/>
          </p:nvPicPr>
          <p:blipFill>
            <a:blip r:embed="rId84"/>
            <a:stretch>
              <a:fillRect/>
            </a:stretch>
          </p:blipFill>
          <p:spPr>
            <a:xfrm>
              <a:off x="8515226" y="3050881"/>
              <a:ext cx="3605007" cy="1408860"/>
            </a:xfrm>
            <a:prstGeom prst="rect">
              <a:avLst/>
            </a:prstGeom>
          </p:spPr>
        </p:pic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85"/>
            <a:stretch>
              <a:fillRect/>
            </a:stretch>
          </p:blipFill>
          <p:spPr>
            <a:xfrm>
              <a:off x="8382198" y="4768307"/>
              <a:ext cx="3679435" cy="15469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6707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598974" cy="13374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6238"/>
            <a:ext cx="3598974" cy="1374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27767"/>
            <a:ext cx="3598974" cy="124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46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" y="-8018"/>
            <a:ext cx="11392931" cy="3899739"/>
            <a:chOff x="-1" y="-8018"/>
            <a:chExt cx="11392931" cy="389973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847"/>
            <a:stretch/>
          </p:blipFill>
          <p:spPr>
            <a:xfrm>
              <a:off x="1" y="1"/>
              <a:ext cx="1890583" cy="1927654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-1" y="1927655"/>
              <a:ext cx="1884795" cy="192765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91"/>
            <a:stretch/>
          </p:blipFill>
          <p:spPr>
            <a:xfrm>
              <a:off x="1884794" y="1"/>
              <a:ext cx="1945801" cy="19276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11"/>
            <a:stretch/>
          </p:blipFill>
          <p:spPr>
            <a:xfrm>
              <a:off x="1865869" y="1927655"/>
              <a:ext cx="1952757" cy="192765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10"/>
            <a:stretch/>
          </p:blipFill>
          <p:spPr>
            <a:xfrm>
              <a:off x="3818626" y="1"/>
              <a:ext cx="1914909" cy="192765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50258"/>
            <a:stretch/>
          </p:blipFill>
          <p:spPr>
            <a:xfrm>
              <a:off x="3818626" y="1880034"/>
              <a:ext cx="1914909" cy="19752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16"/>
            <a:stretch/>
          </p:blipFill>
          <p:spPr>
            <a:xfrm>
              <a:off x="5733535" y="1"/>
              <a:ext cx="1890584" cy="196406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29"/>
            <a:stretch/>
          </p:blipFill>
          <p:spPr>
            <a:xfrm>
              <a:off x="5708822" y="1927655"/>
              <a:ext cx="1939622" cy="19640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19"/>
            <a:stretch/>
          </p:blipFill>
          <p:spPr>
            <a:xfrm>
              <a:off x="7611762" y="-8018"/>
              <a:ext cx="1915297" cy="198010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58"/>
            <a:stretch/>
          </p:blipFill>
          <p:spPr>
            <a:xfrm>
              <a:off x="7636475" y="1945862"/>
              <a:ext cx="1865871" cy="190944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49"/>
            <a:stretch/>
          </p:blipFill>
          <p:spPr>
            <a:xfrm>
              <a:off x="9514703" y="-1"/>
              <a:ext cx="1853901" cy="197208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90"/>
            <a:stretch/>
          </p:blipFill>
          <p:spPr>
            <a:xfrm>
              <a:off x="9489989" y="1927655"/>
              <a:ext cx="1902941" cy="1943148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803189" y="4361935"/>
            <a:ext cx="2248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DL</a:t>
            </a:r>
          </a:p>
        </p:txBody>
      </p:sp>
    </p:spTree>
    <p:extLst>
      <p:ext uri="{BB962C8B-B14F-4D97-AF65-F5344CB8AC3E}">
        <p14:creationId xmlns:p14="http://schemas.microsoft.com/office/powerpoint/2010/main" val="3453785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43976" y="371666"/>
            <a:ext cx="1616196" cy="872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7698"/>
          <a:stretch/>
        </p:blipFill>
        <p:spPr>
          <a:xfrm rot="16200000">
            <a:off x="3665642" y="399613"/>
            <a:ext cx="1616198" cy="792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49839"/>
          <a:stretch/>
        </p:blipFill>
        <p:spPr>
          <a:xfrm rot="16200000">
            <a:off x="-381045" y="390712"/>
            <a:ext cx="1616207" cy="834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49546"/>
          <a:stretch/>
        </p:blipFill>
        <p:spPr>
          <a:xfrm rot="16200000">
            <a:off x="7650236" y="376312"/>
            <a:ext cx="1616196" cy="7960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t="49830"/>
          <a:stretch/>
        </p:blipFill>
        <p:spPr>
          <a:xfrm rot="16200000">
            <a:off x="9241275" y="375919"/>
            <a:ext cx="1616197" cy="8309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t="49832"/>
          <a:stretch/>
        </p:blipFill>
        <p:spPr>
          <a:xfrm rot="16200000">
            <a:off x="10057360" y="415622"/>
            <a:ext cx="1616202" cy="801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t="49091"/>
          <a:stretch/>
        </p:blipFill>
        <p:spPr>
          <a:xfrm rot="16200000">
            <a:off x="8412860" y="432095"/>
            <a:ext cx="1616202" cy="7519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/>
          <a:srcRect t="49231"/>
          <a:stretch/>
        </p:blipFill>
        <p:spPr>
          <a:xfrm rot="16200000">
            <a:off x="6816227" y="340168"/>
            <a:ext cx="1616202" cy="8862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/>
          <a:srcRect t="50515"/>
          <a:stretch/>
        </p:blipFill>
        <p:spPr>
          <a:xfrm rot="16200000">
            <a:off x="6083793" y="383458"/>
            <a:ext cx="1616203" cy="7817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/>
          <a:srcRect l="1365" t="49083" r="-1365" b="-1468"/>
          <a:stretch/>
        </p:blipFill>
        <p:spPr>
          <a:xfrm rot="16200000">
            <a:off x="419458" y="416383"/>
            <a:ext cx="1624302" cy="7915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/>
          <a:srcRect t="49851"/>
          <a:stretch/>
        </p:blipFill>
        <p:spPr>
          <a:xfrm rot="16200000">
            <a:off x="4483412" y="327096"/>
            <a:ext cx="1624310" cy="9043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/>
          <a:srcRect t="49117"/>
          <a:stretch/>
        </p:blipFill>
        <p:spPr>
          <a:xfrm rot="16200000">
            <a:off x="10810816" y="439679"/>
            <a:ext cx="1636684" cy="7735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/>
          <a:srcRect t="49246"/>
          <a:stretch/>
        </p:blipFill>
        <p:spPr>
          <a:xfrm rot="5400000">
            <a:off x="5355477" y="344405"/>
            <a:ext cx="1659359" cy="9030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/>
          <a:srcRect t="50442"/>
          <a:stretch/>
        </p:blipFill>
        <p:spPr>
          <a:xfrm rot="16200000" flipV="1">
            <a:off x="2125209" y="327669"/>
            <a:ext cx="1608098" cy="9031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6"/>
          <a:srcRect t="50000"/>
          <a:stretch/>
        </p:blipFill>
        <p:spPr>
          <a:xfrm rot="16200000">
            <a:off x="2853339" y="383305"/>
            <a:ext cx="1624312" cy="808098"/>
          </a:xfrm>
          <a:prstGeom prst="rect">
            <a:avLst/>
          </a:prstGeom>
        </p:spPr>
      </p:pic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1582874"/>
              </p:ext>
            </p:extLst>
          </p:nvPr>
        </p:nvGraphicFramePr>
        <p:xfrm>
          <a:off x="1407634" y="1828801"/>
          <a:ext cx="8637117" cy="4626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</p:spTree>
    <p:extLst>
      <p:ext uri="{BB962C8B-B14F-4D97-AF65-F5344CB8AC3E}">
        <p14:creationId xmlns:p14="http://schemas.microsoft.com/office/powerpoint/2010/main" val="1025105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604" y="2400156"/>
            <a:ext cx="1190791" cy="20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27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3697" y="5029200"/>
            <a:ext cx="103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HM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0" y="-13362"/>
            <a:ext cx="11219935" cy="4251730"/>
            <a:chOff x="0" y="-13362"/>
            <a:chExt cx="11219935" cy="425173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18"/>
            <a:stretch/>
          </p:blipFill>
          <p:spPr>
            <a:xfrm>
              <a:off x="0" y="-486"/>
              <a:ext cx="1928106" cy="211942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88"/>
            <a:stretch/>
          </p:blipFill>
          <p:spPr>
            <a:xfrm>
              <a:off x="11019" y="2118941"/>
              <a:ext cx="1902479" cy="21194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10"/>
            <a:stretch/>
          </p:blipFill>
          <p:spPr>
            <a:xfrm>
              <a:off x="1900561" y="-13359"/>
              <a:ext cx="1911579" cy="213229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45"/>
            <a:stretch/>
          </p:blipFill>
          <p:spPr>
            <a:xfrm>
              <a:off x="1906070" y="2118940"/>
              <a:ext cx="1906070" cy="208660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3812141" y="-13362"/>
              <a:ext cx="1726196" cy="21323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15"/>
            <a:stretch/>
          </p:blipFill>
          <p:spPr>
            <a:xfrm>
              <a:off x="3797532" y="2118938"/>
              <a:ext cx="1740804" cy="211943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711"/>
            <a:stretch/>
          </p:blipFill>
          <p:spPr>
            <a:xfrm>
              <a:off x="5552945" y="37715"/>
              <a:ext cx="1884034" cy="208122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82"/>
            <a:stretch/>
          </p:blipFill>
          <p:spPr>
            <a:xfrm>
              <a:off x="5552945" y="2118938"/>
              <a:ext cx="1896614" cy="211942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33"/>
            <a:stretch/>
          </p:blipFill>
          <p:spPr>
            <a:xfrm>
              <a:off x="7464168" y="55967"/>
              <a:ext cx="1889898" cy="206297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94"/>
            <a:stretch/>
          </p:blipFill>
          <p:spPr>
            <a:xfrm>
              <a:off x="7425961" y="2113005"/>
              <a:ext cx="1895175" cy="212536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74"/>
            <a:stretch/>
          </p:blipFill>
          <p:spPr>
            <a:xfrm>
              <a:off x="9335745" y="28588"/>
              <a:ext cx="1884190" cy="208441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97"/>
            <a:stretch/>
          </p:blipFill>
          <p:spPr>
            <a:xfrm>
              <a:off x="9308556" y="2113005"/>
              <a:ext cx="1906070" cy="20629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0956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0"/>
            <a:ext cx="11602995" cy="4003590"/>
            <a:chOff x="0" y="0"/>
            <a:chExt cx="11602995" cy="40035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0" y="2001795"/>
              <a:ext cx="1945101" cy="200179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17"/>
            <a:stretch/>
          </p:blipFill>
          <p:spPr>
            <a:xfrm>
              <a:off x="1940010" y="2001235"/>
              <a:ext cx="1940012" cy="2002355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0" y="0"/>
              <a:ext cx="11602995" cy="3978647"/>
              <a:chOff x="1" y="-1"/>
              <a:chExt cx="11602995" cy="397864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448"/>
              <a:stretch/>
            </p:blipFill>
            <p:spPr>
              <a:xfrm>
                <a:off x="1" y="14390"/>
                <a:ext cx="1927654" cy="2001795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317"/>
              <a:stretch/>
            </p:blipFill>
            <p:spPr>
              <a:xfrm>
                <a:off x="1946189" y="14389"/>
                <a:ext cx="1933833" cy="2001236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312"/>
              <a:stretch/>
            </p:blipFill>
            <p:spPr>
              <a:xfrm>
                <a:off x="3867665" y="-1"/>
                <a:ext cx="1940012" cy="1977411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679"/>
              <a:stretch/>
            </p:blipFill>
            <p:spPr>
              <a:xfrm>
                <a:off x="3867666" y="1977410"/>
                <a:ext cx="1933832" cy="1977411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241"/>
              <a:stretch/>
            </p:blipFill>
            <p:spPr>
              <a:xfrm>
                <a:off x="5820032" y="14389"/>
                <a:ext cx="1915298" cy="1986846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599"/>
              <a:stretch/>
            </p:blipFill>
            <p:spPr>
              <a:xfrm>
                <a:off x="5782964" y="1991800"/>
                <a:ext cx="1964721" cy="198684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920"/>
              <a:stretch/>
            </p:blipFill>
            <p:spPr>
              <a:xfrm>
                <a:off x="7741510" y="23824"/>
                <a:ext cx="1933831" cy="1977411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40"/>
              <a:stretch/>
            </p:blipFill>
            <p:spPr>
              <a:xfrm>
                <a:off x="7747685" y="1977409"/>
                <a:ext cx="1927656" cy="1977411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920"/>
              <a:stretch/>
            </p:blipFill>
            <p:spPr>
              <a:xfrm>
                <a:off x="9650627" y="23824"/>
                <a:ext cx="1940012" cy="1977411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920"/>
              <a:stretch/>
            </p:blipFill>
            <p:spPr>
              <a:xfrm>
                <a:off x="9662984" y="1989323"/>
                <a:ext cx="1940012" cy="1965498"/>
              </a:xfrm>
              <a:prstGeom prst="rect">
                <a:avLst/>
              </a:prstGeom>
            </p:spPr>
          </p:pic>
        </p:grpSp>
      </p:grpSp>
      <p:sp>
        <p:nvSpPr>
          <p:cNvPr id="15" name="TextBox 14"/>
          <p:cNvSpPr txBox="1"/>
          <p:nvPr/>
        </p:nvSpPr>
        <p:spPr>
          <a:xfrm>
            <a:off x="1186249" y="4374292"/>
            <a:ext cx="1569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MA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379503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7838" y="4349578"/>
            <a:ext cx="1569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MG</a:t>
            </a:r>
            <a:endParaRPr lang="en-AU" dirty="0"/>
          </a:p>
        </p:txBody>
      </p:sp>
      <p:grpSp>
        <p:nvGrpSpPr>
          <p:cNvPr id="15" name="Group 14"/>
          <p:cNvGrpSpPr/>
          <p:nvPr/>
        </p:nvGrpSpPr>
        <p:grpSpPr>
          <a:xfrm>
            <a:off x="0" y="-95536"/>
            <a:ext cx="11738920" cy="4048273"/>
            <a:chOff x="-1" y="-1"/>
            <a:chExt cx="11738920" cy="40482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53"/>
            <a:stretch/>
          </p:blipFill>
          <p:spPr>
            <a:xfrm>
              <a:off x="-1" y="-1"/>
              <a:ext cx="1964725" cy="201415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0" y="2014150"/>
              <a:ext cx="1964724" cy="201415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86"/>
            <a:stretch/>
          </p:blipFill>
          <p:spPr>
            <a:xfrm>
              <a:off x="1964724" y="0"/>
              <a:ext cx="1964725" cy="202413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1964724" y="2024136"/>
              <a:ext cx="1964725" cy="202413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27"/>
            <a:stretch/>
          </p:blipFill>
          <p:spPr>
            <a:xfrm>
              <a:off x="3929448" y="0"/>
              <a:ext cx="1960687" cy="202413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15"/>
            <a:stretch/>
          </p:blipFill>
          <p:spPr>
            <a:xfrm>
              <a:off x="3929449" y="2004164"/>
              <a:ext cx="1960686" cy="202413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672"/>
            <a:stretch/>
          </p:blipFill>
          <p:spPr>
            <a:xfrm>
              <a:off x="5890135" y="4365"/>
              <a:ext cx="1981119" cy="1999799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16"/>
            <a:stretch/>
          </p:blipFill>
          <p:spPr>
            <a:xfrm>
              <a:off x="5906530" y="1984193"/>
              <a:ext cx="1951822" cy="199979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00"/>
            <a:stretch/>
          </p:blipFill>
          <p:spPr>
            <a:xfrm>
              <a:off x="7850822" y="8448"/>
              <a:ext cx="1940130" cy="197574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10"/>
            <a:stretch/>
          </p:blipFill>
          <p:spPr>
            <a:xfrm>
              <a:off x="7846541" y="1988276"/>
              <a:ext cx="1944411" cy="197574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97"/>
            <a:stretch/>
          </p:blipFill>
          <p:spPr>
            <a:xfrm>
              <a:off x="9774436" y="12599"/>
              <a:ext cx="1964483" cy="201153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78"/>
            <a:stretch/>
          </p:blipFill>
          <p:spPr>
            <a:xfrm>
              <a:off x="9761838" y="1984193"/>
              <a:ext cx="1969124" cy="2057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8997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" y="0"/>
            <a:ext cx="11899231" cy="4089655"/>
            <a:chOff x="1" y="0"/>
            <a:chExt cx="11899231" cy="4089655"/>
          </a:xfrm>
        </p:grpSpPr>
        <p:grpSp>
          <p:nvGrpSpPr>
            <p:cNvPr id="10" name="Group 9"/>
            <p:cNvGrpSpPr/>
            <p:nvPr/>
          </p:nvGrpSpPr>
          <p:grpSpPr>
            <a:xfrm>
              <a:off x="1" y="0"/>
              <a:ext cx="7904745" cy="4066673"/>
              <a:chOff x="1" y="0"/>
              <a:chExt cx="8705959" cy="435377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741"/>
              <a:stretch/>
            </p:blipFill>
            <p:spPr>
              <a:xfrm>
                <a:off x="1" y="1"/>
                <a:ext cx="2225841" cy="2176886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59"/>
              <a:stretch/>
            </p:blipFill>
            <p:spPr>
              <a:xfrm>
                <a:off x="12032" y="2176887"/>
                <a:ext cx="2202893" cy="2176886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278"/>
              <a:stretch/>
            </p:blipFill>
            <p:spPr>
              <a:xfrm>
                <a:off x="2237873" y="0"/>
                <a:ext cx="2153653" cy="2173663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/>
              <a:stretch/>
            </p:blipFill>
            <p:spPr>
              <a:xfrm>
                <a:off x="2214924" y="2173663"/>
                <a:ext cx="2204007" cy="2173663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454"/>
              <a:stretch/>
            </p:blipFill>
            <p:spPr>
              <a:xfrm>
                <a:off x="4429849" y="0"/>
                <a:ext cx="2108200" cy="2178723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06"/>
              <a:stretch/>
            </p:blipFill>
            <p:spPr>
              <a:xfrm>
                <a:off x="4418931" y="2168603"/>
                <a:ext cx="2110428" cy="2178723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939"/>
              <a:stretch/>
            </p:blipFill>
            <p:spPr>
              <a:xfrm>
                <a:off x="6529360" y="0"/>
                <a:ext cx="2176600" cy="2176887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64"/>
              <a:stretch/>
            </p:blipFill>
            <p:spPr>
              <a:xfrm>
                <a:off x="6485020" y="2165379"/>
                <a:ext cx="2220939" cy="2176887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24"/>
            <a:stretch/>
          </p:blipFill>
          <p:spPr>
            <a:xfrm>
              <a:off x="7904745" y="0"/>
              <a:ext cx="1985213" cy="201601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33"/>
            <a:stretch/>
          </p:blipFill>
          <p:spPr>
            <a:xfrm>
              <a:off x="7904747" y="2039914"/>
              <a:ext cx="2008874" cy="201601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03"/>
            <a:stretch/>
          </p:blipFill>
          <p:spPr>
            <a:xfrm>
              <a:off x="9913621" y="0"/>
              <a:ext cx="1985611" cy="204974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9889958" y="2039914"/>
              <a:ext cx="1993685" cy="2049741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421105" y="4283242"/>
            <a:ext cx="1589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MR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15253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1381874" cy="3753853"/>
            <a:chOff x="0" y="0"/>
            <a:chExt cx="11381874" cy="3753853"/>
          </a:xfrm>
        </p:grpSpPr>
        <p:grpSp>
          <p:nvGrpSpPr>
            <p:cNvPr id="12" name="Group 11"/>
            <p:cNvGrpSpPr/>
            <p:nvPr/>
          </p:nvGrpSpPr>
          <p:grpSpPr>
            <a:xfrm>
              <a:off x="0" y="0"/>
              <a:ext cx="9516979" cy="3753853"/>
              <a:chOff x="0" y="0"/>
              <a:chExt cx="10419348" cy="427102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865"/>
              <a:stretch/>
            </p:blipFill>
            <p:spPr>
              <a:xfrm>
                <a:off x="0" y="0"/>
                <a:ext cx="2057400" cy="2131324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/>
              <a:stretch/>
            </p:blipFill>
            <p:spPr>
              <a:xfrm>
                <a:off x="0" y="2131324"/>
                <a:ext cx="2051862" cy="2131324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301"/>
              <a:stretch/>
            </p:blipFill>
            <p:spPr>
              <a:xfrm>
                <a:off x="2051863" y="0"/>
                <a:ext cx="2099032" cy="2129398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855"/>
              <a:stretch/>
            </p:blipFill>
            <p:spPr>
              <a:xfrm>
                <a:off x="2069432" y="2129398"/>
                <a:ext cx="2081463" cy="2129398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435"/>
              <a:stretch/>
            </p:blipFill>
            <p:spPr>
              <a:xfrm>
                <a:off x="4162927" y="0"/>
                <a:ext cx="2057399" cy="214473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/>
              <a:stretch/>
            </p:blipFill>
            <p:spPr>
              <a:xfrm>
                <a:off x="4162926" y="2114057"/>
                <a:ext cx="2075448" cy="2144739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927"/>
              <a:stretch/>
            </p:blipFill>
            <p:spPr>
              <a:xfrm>
                <a:off x="6250405" y="3109"/>
                <a:ext cx="2066423" cy="214163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90" r="1"/>
              <a:stretch/>
            </p:blipFill>
            <p:spPr>
              <a:xfrm>
                <a:off x="6259430" y="2129398"/>
                <a:ext cx="2057398" cy="214163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711"/>
              <a:stretch/>
            </p:blipFill>
            <p:spPr>
              <a:xfrm>
                <a:off x="8325854" y="0"/>
                <a:ext cx="2093494" cy="2148820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494"/>
              <a:stretch/>
            </p:blipFill>
            <p:spPr>
              <a:xfrm>
                <a:off x="8289758" y="2109976"/>
                <a:ext cx="2102518" cy="2148820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43"/>
            <a:stretch/>
          </p:blipFill>
          <p:spPr>
            <a:xfrm>
              <a:off x="9492251" y="0"/>
              <a:ext cx="1889623" cy="190798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2"/>
            <a:stretch/>
          </p:blipFill>
          <p:spPr>
            <a:xfrm>
              <a:off x="9492916" y="1871551"/>
              <a:ext cx="1881736" cy="1882302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770021" y="4608095"/>
            <a:ext cx="1852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 smtClean="0"/>
              <a:t>Mrob</a:t>
            </a: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29452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108285"/>
            <a:ext cx="11888306" cy="4445586"/>
            <a:chOff x="0" y="-108285"/>
            <a:chExt cx="11888306" cy="44455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0" y="30161"/>
              <a:ext cx="1958341" cy="2084346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20"/>
            <a:stretch/>
          </p:blipFill>
          <p:spPr>
            <a:xfrm>
              <a:off x="11657" y="2114507"/>
              <a:ext cx="1945787" cy="222279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777"/>
            <a:stretch/>
          </p:blipFill>
          <p:spPr>
            <a:xfrm>
              <a:off x="1969099" y="30161"/>
              <a:ext cx="2005868" cy="208434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08"/>
            <a:stretch/>
          </p:blipFill>
          <p:spPr>
            <a:xfrm>
              <a:off x="1957444" y="2114508"/>
              <a:ext cx="2036642" cy="222279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58"/>
            <a:stretch/>
          </p:blipFill>
          <p:spPr>
            <a:xfrm>
              <a:off x="4004844" y="-108285"/>
              <a:ext cx="1956876" cy="222279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51"/>
            <a:stretch/>
          </p:blipFill>
          <p:spPr>
            <a:xfrm>
              <a:off x="3985726" y="2114508"/>
              <a:ext cx="2018991" cy="222279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75"/>
            <a:stretch/>
          </p:blipFill>
          <p:spPr>
            <a:xfrm>
              <a:off x="5972478" y="-108285"/>
              <a:ext cx="1989117" cy="222279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65"/>
            <a:stretch/>
          </p:blipFill>
          <p:spPr>
            <a:xfrm>
              <a:off x="5991596" y="2114508"/>
              <a:ext cx="1980923" cy="222279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03"/>
            <a:stretch/>
          </p:blipFill>
          <p:spPr>
            <a:xfrm>
              <a:off x="7959230" y="-108284"/>
              <a:ext cx="1972365" cy="222279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28"/>
            <a:stretch/>
          </p:blipFill>
          <p:spPr>
            <a:xfrm>
              <a:off x="7938282" y="2114508"/>
              <a:ext cx="1993313" cy="2176831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11"/>
            <a:stretch/>
          </p:blipFill>
          <p:spPr>
            <a:xfrm>
              <a:off x="9919205" y="-108285"/>
              <a:ext cx="1969101" cy="2222793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88"/>
            <a:stretch/>
          </p:blipFill>
          <p:spPr>
            <a:xfrm>
              <a:off x="9929230" y="2114508"/>
              <a:ext cx="1949051" cy="2176831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589547" y="4728411"/>
            <a:ext cx="1367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M </a:t>
            </a:r>
            <a:r>
              <a:rPr lang="en-AU" dirty="0" err="1" smtClean="0"/>
              <a:t>rufo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38637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56677" y="5089358"/>
            <a:ext cx="1425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OU</a:t>
            </a:r>
            <a:endParaRPr lang="en-AU" dirty="0"/>
          </a:p>
        </p:txBody>
      </p:sp>
      <p:grpSp>
        <p:nvGrpSpPr>
          <p:cNvPr id="19" name="Group 18"/>
          <p:cNvGrpSpPr/>
          <p:nvPr/>
        </p:nvGrpSpPr>
        <p:grpSpPr>
          <a:xfrm>
            <a:off x="13373" y="-14275"/>
            <a:ext cx="11824360" cy="4071383"/>
            <a:chOff x="13373" y="-14275"/>
            <a:chExt cx="11824360" cy="407138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159"/>
            <a:stretch/>
          </p:blipFill>
          <p:spPr>
            <a:xfrm>
              <a:off x="1985688" y="0"/>
              <a:ext cx="1948161" cy="202855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853"/>
            <a:stretch/>
          </p:blipFill>
          <p:spPr>
            <a:xfrm>
              <a:off x="1961147" y="2028554"/>
              <a:ext cx="1972702" cy="202855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00"/>
            <a:stretch/>
          </p:blipFill>
          <p:spPr>
            <a:xfrm>
              <a:off x="3946358" y="1"/>
              <a:ext cx="1961147" cy="202855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3946358" y="2018988"/>
              <a:ext cx="1969013" cy="202855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315"/>
            <a:stretch/>
          </p:blipFill>
          <p:spPr>
            <a:xfrm>
              <a:off x="5907506" y="-14275"/>
              <a:ext cx="1961148" cy="203326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2"/>
            <a:stretch/>
          </p:blipFill>
          <p:spPr>
            <a:xfrm>
              <a:off x="5907505" y="2004712"/>
              <a:ext cx="1973513" cy="2033263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35"/>
            <a:stretch/>
          </p:blipFill>
          <p:spPr>
            <a:xfrm>
              <a:off x="7876518" y="16903"/>
              <a:ext cx="1977345" cy="2011651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59"/>
            <a:stretch/>
          </p:blipFill>
          <p:spPr>
            <a:xfrm>
              <a:off x="7916779" y="2012048"/>
              <a:ext cx="1944950" cy="201165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983"/>
            <a:stretch/>
          </p:blipFill>
          <p:spPr>
            <a:xfrm>
              <a:off x="9853863" y="16903"/>
              <a:ext cx="1973179" cy="203012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322"/>
            <a:stretch/>
          </p:blipFill>
          <p:spPr>
            <a:xfrm>
              <a:off x="9877926" y="2001829"/>
              <a:ext cx="1959807" cy="2030123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48"/>
            <a:stretch/>
          </p:blipFill>
          <p:spPr>
            <a:xfrm>
              <a:off x="24063" y="2036302"/>
              <a:ext cx="1949316" cy="198739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404"/>
            <a:stretch/>
          </p:blipFill>
          <p:spPr>
            <a:xfrm>
              <a:off x="13373" y="-14275"/>
              <a:ext cx="1912014" cy="2038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0258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824</TotalTime>
  <Words>22</Words>
  <Application>Microsoft Office PowerPoint</Application>
  <PresentationFormat>Widescreen</PresentationFormat>
  <Paragraphs>20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Daniel Cook</dc:creator>
  <cp:lastModifiedBy>John Daniel Cook</cp:lastModifiedBy>
  <cp:revision>40</cp:revision>
  <dcterms:created xsi:type="dcterms:W3CDTF">2017-10-31T01:49:41Z</dcterms:created>
  <dcterms:modified xsi:type="dcterms:W3CDTF">2017-12-01T14:26:03Z</dcterms:modified>
</cp:coreProperties>
</file>