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7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97304-E5F0-47E6-8AE9-2A4BC9B95E46}" type="datetimeFigureOut">
              <a:rPr lang="en-AU" smtClean="0"/>
              <a:t>17/11/2023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165D4-AAD7-4E59-BBB5-E7D74C47D62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37062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97304-E5F0-47E6-8AE9-2A4BC9B95E46}" type="datetimeFigureOut">
              <a:rPr lang="en-AU" smtClean="0"/>
              <a:t>17/11/2023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165D4-AAD7-4E59-BBB5-E7D74C47D62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60697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97304-E5F0-47E6-8AE9-2A4BC9B95E46}" type="datetimeFigureOut">
              <a:rPr lang="en-AU" smtClean="0"/>
              <a:t>17/11/2023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165D4-AAD7-4E59-BBB5-E7D74C47D62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31603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97304-E5F0-47E6-8AE9-2A4BC9B95E46}" type="datetimeFigureOut">
              <a:rPr lang="en-AU" smtClean="0"/>
              <a:t>17/11/2023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165D4-AAD7-4E59-BBB5-E7D74C47D62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84002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97304-E5F0-47E6-8AE9-2A4BC9B95E46}" type="datetimeFigureOut">
              <a:rPr lang="en-AU" smtClean="0"/>
              <a:t>17/11/2023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165D4-AAD7-4E59-BBB5-E7D74C47D62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74648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97304-E5F0-47E6-8AE9-2A4BC9B95E46}" type="datetimeFigureOut">
              <a:rPr lang="en-AU" smtClean="0"/>
              <a:t>17/11/2023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165D4-AAD7-4E59-BBB5-E7D74C47D62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97841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97304-E5F0-47E6-8AE9-2A4BC9B95E46}" type="datetimeFigureOut">
              <a:rPr lang="en-AU" smtClean="0"/>
              <a:t>17/11/2023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165D4-AAD7-4E59-BBB5-E7D74C47D62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99087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97304-E5F0-47E6-8AE9-2A4BC9B95E46}" type="datetimeFigureOut">
              <a:rPr lang="en-AU" smtClean="0"/>
              <a:t>17/11/2023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165D4-AAD7-4E59-BBB5-E7D74C47D62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73281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97304-E5F0-47E6-8AE9-2A4BC9B95E46}" type="datetimeFigureOut">
              <a:rPr lang="en-AU" smtClean="0"/>
              <a:t>17/11/2023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165D4-AAD7-4E59-BBB5-E7D74C47D62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22708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97304-E5F0-47E6-8AE9-2A4BC9B95E46}" type="datetimeFigureOut">
              <a:rPr lang="en-AU" smtClean="0"/>
              <a:t>17/11/2023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165D4-AAD7-4E59-BBB5-E7D74C47D62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40732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97304-E5F0-47E6-8AE9-2A4BC9B95E46}" type="datetimeFigureOut">
              <a:rPr lang="en-AU" smtClean="0"/>
              <a:t>17/11/2023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165D4-AAD7-4E59-BBB5-E7D74C47D62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72587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97304-E5F0-47E6-8AE9-2A4BC9B95E46}" type="datetimeFigureOut">
              <a:rPr lang="en-AU" smtClean="0"/>
              <a:t>17/11/2023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B165D4-AAD7-4E59-BBB5-E7D74C47D62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28572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7"/>
          <a:stretch/>
        </p:blipFill>
        <p:spPr>
          <a:xfrm>
            <a:off x="924338" y="241766"/>
            <a:ext cx="10303565" cy="593879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08041" y="6339582"/>
            <a:ext cx="36816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 smtClean="0"/>
              <a:t>Image of f</a:t>
            </a:r>
            <a:r>
              <a:rPr lang="en-AU" dirty="0" smtClean="0"/>
              <a:t>armer meetings by author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18730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971" y="251417"/>
            <a:ext cx="10664687" cy="592913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08041" y="6339582"/>
            <a:ext cx="4878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 smtClean="0"/>
              <a:t>Indigenous hen and chicks photo by C.M Kanyama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19360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283" y="636104"/>
            <a:ext cx="11696877" cy="545658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08041" y="6339582"/>
            <a:ext cx="55736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 smtClean="0"/>
              <a:t>Small flock of indigenous chickens photo by C.M Kanyama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11205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08041" y="6339582"/>
            <a:ext cx="54060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 smtClean="0"/>
              <a:t>Small-scale broiler enterprise photo by C.M. Kanyama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57" y="765313"/>
            <a:ext cx="11237392" cy="5247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524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08041" y="6339582"/>
            <a:ext cx="8328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 smtClean="0"/>
              <a:t>Indigenous chickens grown under intensive and semi-intensive systems photo by author</a:t>
            </a:r>
            <a:endParaRPr lang="en-A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7" t="26215" r="16516"/>
          <a:stretch/>
        </p:blipFill>
        <p:spPr>
          <a:xfrm>
            <a:off x="577801" y="871499"/>
            <a:ext cx="10911834" cy="5107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860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13" t="42053" r="18401" b="23378"/>
          <a:stretch/>
        </p:blipFill>
        <p:spPr>
          <a:xfrm>
            <a:off x="1023730" y="1122457"/>
            <a:ext cx="4507726" cy="5026184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93" t="40262" r="6598" b="20299"/>
          <a:stretch/>
        </p:blipFill>
        <p:spPr>
          <a:xfrm>
            <a:off x="6738731" y="1122457"/>
            <a:ext cx="4244009" cy="502618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08041" y="6339582"/>
            <a:ext cx="71639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 smtClean="0"/>
              <a:t>Carcasses of male and female indigenous chickens photo by C.M. Kanyama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239591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54</Words>
  <Application>Microsoft Office PowerPoint</Application>
  <PresentationFormat>Widescreen</PresentationFormat>
  <Paragraphs>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Christopher Kanyama</dc:creator>
  <cp:lastModifiedBy>Christopher Kanyama</cp:lastModifiedBy>
  <cp:revision>3</cp:revision>
  <dcterms:created xsi:type="dcterms:W3CDTF">2023-11-16T14:11:59Z</dcterms:created>
  <dcterms:modified xsi:type="dcterms:W3CDTF">2023-11-16T14:31:53Z</dcterms:modified>
</cp:coreProperties>
</file>