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0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69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60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00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64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84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0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2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70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73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8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7304-E5F0-47E6-8AE9-2A4BC9B95E46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165D4-AAD7-4E59-BBB5-E7D74C47D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57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71" y="251417"/>
            <a:ext cx="10664687" cy="59291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514" y="6289132"/>
            <a:ext cx="570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Indigenous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chicken hen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chicks photo by C.M Kanyama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6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3" y="636104"/>
            <a:ext cx="11696877" cy="5456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8041" y="6339582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flock of indigenous chickens photo by C.M Kanyama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0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8041" y="6339582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broiler enterprise photo by C.M. Kanyama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7" y="765313"/>
            <a:ext cx="11237392" cy="52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2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8041" y="6339582"/>
            <a:ext cx="815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hickens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grown under intensive and semi-intensive systems photo by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C.M Kanyama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26215" r="16516"/>
          <a:stretch/>
        </p:blipFill>
        <p:spPr>
          <a:xfrm>
            <a:off x="577801" y="871499"/>
            <a:ext cx="10911834" cy="5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42053" r="18401" b="23378"/>
          <a:stretch/>
        </p:blipFill>
        <p:spPr>
          <a:xfrm>
            <a:off x="1023730" y="1122457"/>
            <a:ext cx="4507726" cy="502618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40262" r="6598" b="20299"/>
          <a:stretch/>
        </p:blipFill>
        <p:spPr>
          <a:xfrm>
            <a:off x="6738731" y="1122457"/>
            <a:ext cx="4244009" cy="5026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8041" y="6339582"/>
            <a:ext cx="633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Carcasses for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indigenous chickens photo by C.M. Kanyama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8066" y="657655"/>
            <a:ext cx="144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Hen’s Carcass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6851757" y="657655"/>
            <a:ext cx="1882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Cockerels’ Carcass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395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041" y="6339582"/>
            <a:ext cx="922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Indigenous chickens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raised in a free-range system by small-scale farmers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by C.M. Kanyama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07"/>
            <a:ext cx="12091101" cy="56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041" y="6339582"/>
            <a:ext cx="6781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Semi-improved system by small-scale farmers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by C.M. Kanyama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91166"/>
            <a:ext cx="2768426" cy="5928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/>
          <a:stretch/>
        </p:blipFill>
        <p:spPr>
          <a:xfrm>
            <a:off x="5379195" y="1286465"/>
            <a:ext cx="5923630" cy="36965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041" y="5649941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 Incubation 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9797" y="5041603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Chick Brooding 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0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9404" y="1637428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Naked Neck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892" y="609873"/>
            <a:ext cx="853440" cy="895985"/>
          </a:xfrm>
          <a:prstGeom prst="rect">
            <a:avLst/>
          </a:prstGeom>
        </p:spPr>
      </p:pic>
      <p:pic>
        <p:nvPicPr>
          <p:cNvPr id="5" name="Image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9246" y="571469"/>
            <a:ext cx="740410" cy="926465"/>
          </a:xfrm>
          <a:prstGeom prst="rect">
            <a:avLst/>
          </a:prstGeom>
        </p:spPr>
      </p:pic>
      <p:pic>
        <p:nvPicPr>
          <p:cNvPr id="6" name="Image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7809" y="507052"/>
            <a:ext cx="911225" cy="895985"/>
          </a:xfrm>
          <a:prstGeom prst="rect">
            <a:avLst/>
          </a:prstGeom>
        </p:spPr>
      </p:pic>
      <p:pic>
        <p:nvPicPr>
          <p:cNvPr id="8" name="Image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102" y="4343819"/>
            <a:ext cx="795020" cy="871220"/>
          </a:xfrm>
          <a:prstGeom prst="rect">
            <a:avLst/>
          </a:prstGeom>
        </p:spPr>
      </p:pic>
      <p:pic>
        <p:nvPicPr>
          <p:cNvPr id="9" name="Image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9733" y="591472"/>
            <a:ext cx="606425" cy="886460"/>
          </a:xfrm>
          <a:prstGeom prst="rect">
            <a:avLst/>
          </a:prstGeom>
        </p:spPr>
      </p:pic>
      <p:pic>
        <p:nvPicPr>
          <p:cNvPr id="10" name="Image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6708" y="4312883"/>
            <a:ext cx="679450" cy="901700"/>
          </a:xfrm>
          <a:prstGeom prst="rect">
            <a:avLst/>
          </a:prstGeom>
        </p:spPr>
      </p:pic>
      <p:pic>
        <p:nvPicPr>
          <p:cNvPr id="11" name="Image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89679" y="4355550"/>
            <a:ext cx="737235" cy="916940"/>
          </a:xfrm>
          <a:prstGeom prst="rect">
            <a:avLst/>
          </a:prstGeom>
        </p:spPr>
      </p:pic>
      <p:pic>
        <p:nvPicPr>
          <p:cNvPr id="13" name="Image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48405" y="2385980"/>
            <a:ext cx="819785" cy="999490"/>
          </a:xfrm>
          <a:prstGeom prst="rect">
            <a:avLst/>
          </a:prstGeom>
        </p:spPr>
      </p:pic>
      <p:pic>
        <p:nvPicPr>
          <p:cNvPr id="14" name="Image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3412" y="2377849"/>
            <a:ext cx="731520" cy="993140"/>
          </a:xfrm>
          <a:prstGeom prst="rect">
            <a:avLst/>
          </a:prstGeom>
        </p:spPr>
      </p:pic>
      <p:pic>
        <p:nvPicPr>
          <p:cNvPr id="15" name="Image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01363" y="2338205"/>
            <a:ext cx="805180" cy="993140"/>
          </a:xfrm>
          <a:prstGeom prst="rect">
            <a:avLst/>
          </a:prstGeom>
        </p:spPr>
      </p:pic>
      <p:pic>
        <p:nvPicPr>
          <p:cNvPr id="16" name="Image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28966" y="4355550"/>
            <a:ext cx="740410" cy="969010"/>
          </a:xfrm>
          <a:prstGeom prst="rect">
            <a:avLst/>
          </a:prstGeom>
        </p:spPr>
      </p:pic>
      <p:pic>
        <p:nvPicPr>
          <p:cNvPr id="17" name="Image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06482" y="609873"/>
            <a:ext cx="886460" cy="9753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5216" y="6281385"/>
            <a:ext cx="919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common chicken breeds reared by small-scale farmers in Zambia photos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C.M. Kanyama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11467" y="3535101"/>
            <a:ext cx="18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Australorps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52329" y="165723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Short-Legged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9492" y="1551834"/>
            <a:ext cx="89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rested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892" y="532456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Dwarf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1897" y="1543340"/>
            <a:ext cx="184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Barred-Feathered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3392" y="5391172"/>
            <a:ext cx="19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Frizzled-Feathered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94924" y="5354275"/>
            <a:ext cx="186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Feathered-Shanks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66590" y="351296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Kruoillers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01363" y="351296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Sussex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89780" y="543364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Rhode Island Red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25182" y="166045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Boschvelds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r="16385"/>
          <a:stretch/>
        </p:blipFill>
        <p:spPr>
          <a:xfrm>
            <a:off x="8390500" y="2974355"/>
            <a:ext cx="2219785" cy="156992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648235" y="4676015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Zambi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1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Kanyama</dc:creator>
  <cp:lastModifiedBy>Christopher Kanyama</cp:lastModifiedBy>
  <cp:revision>8</cp:revision>
  <dcterms:created xsi:type="dcterms:W3CDTF">2023-11-16T14:11:59Z</dcterms:created>
  <dcterms:modified xsi:type="dcterms:W3CDTF">2024-07-31T10:30:19Z</dcterms:modified>
</cp:coreProperties>
</file>