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1" r:id="rId1"/>
  </p:sldMasterIdLst>
  <p:notesMasterIdLst>
    <p:notesMasterId r:id="rId10"/>
  </p:notesMasterIdLst>
  <p:handoutMasterIdLst>
    <p:handoutMasterId r:id="rId11"/>
  </p:handoutMasterIdLst>
  <p:sldIdLst>
    <p:sldId id="288" r:id="rId2"/>
    <p:sldId id="310" r:id="rId3"/>
    <p:sldId id="311" r:id="rId4"/>
    <p:sldId id="293" r:id="rId5"/>
    <p:sldId id="312" r:id="rId6"/>
    <p:sldId id="313" r:id="rId7"/>
    <p:sldId id="314" r:id="rId8"/>
    <p:sldId id="315" r:id="rId9"/>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25"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B0E6"/>
    <a:srgbClr val="FF00EF"/>
    <a:srgbClr val="4D4D4C"/>
    <a:srgbClr val="424242"/>
    <a:srgbClr val="323232"/>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8"/>
    <p:restoredTop sz="47483"/>
  </p:normalViewPr>
  <p:slideViewPr>
    <p:cSldViewPr snapToGrid="0" snapToObjects="1" showGuides="1">
      <p:cViewPr varScale="1">
        <p:scale>
          <a:sx n="34" d="100"/>
          <a:sy n="34" d="100"/>
        </p:scale>
        <p:origin x="1644" y="42"/>
      </p:cViewPr>
      <p:guideLst>
        <p:guide pos="325"/>
        <p:guide orient="horz" pos="216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23" d="100"/>
          <a:sy n="123" d="100"/>
        </p:scale>
        <p:origin x="5280"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739C5B0C-F9EC-F344-AB0D-D7191F6B6936}" type="datetimeFigureOut">
              <a:rPr lang="en-US" smtClean="0"/>
              <a:t>2/14/2020</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E60B7ABC-EA36-E149-8FEA-71B72893E309}" type="slidenum">
              <a:rPr lang="en-US" smtClean="0"/>
              <a:t>‹#›</a:t>
            </a:fld>
            <a:endParaRPr lang="en-US"/>
          </a:p>
        </p:txBody>
      </p:sp>
    </p:spTree>
    <p:extLst>
      <p:ext uri="{BB962C8B-B14F-4D97-AF65-F5344CB8AC3E}">
        <p14:creationId xmlns:p14="http://schemas.microsoft.com/office/powerpoint/2010/main" val="21219583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9AF26B29-EC09-B84B-A1A7-1A44B0A5E3CF}" type="datetimeFigureOut">
              <a:rPr lang="en-US" smtClean="0"/>
              <a:t>2/14/2020</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AF21810E-B01B-0C4F-ACB1-45F22CEA44FB}" type="slidenum">
              <a:rPr lang="en-US" smtClean="0"/>
              <a:t>‹#›</a:t>
            </a:fld>
            <a:endParaRPr lang="en-US"/>
          </a:p>
        </p:txBody>
      </p:sp>
    </p:spTree>
    <p:extLst>
      <p:ext uri="{BB962C8B-B14F-4D97-AF65-F5344CB8AC3E}">
        <p14:creationId xmlns:p14="http://schemas.microsoft.com/office/powerpoint/2010/main" val="154005242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though we now both live in Australia, Jennifer and I grew up in New Zealand. We have extensive experience teaching in secondary schools, special education settings and working in the Ministry of Education.</a:t>
            </a:r>
          </a:p>
        </p:txBody>
      </p:sp>
      <p:sp>
        <p:nvSpPr>
          <p:cNvPr id="4" name="Slide Number Placeholder 3"/>
          <p:cNvSpPr>
            <a:spLocks noGrp="1"/>
          </p:cNvSpPr>
          <p:nvPr>
            <p:ph type="sldNum" sz="quarter" idx="10"/>
          </p:nvPr>
        </p:nvSpPr>
        <p:spPr/>
        <p:txBody>
          <a:bodyPr/>
          <a:lstStyle/>
          <a:p>
            <a:fld id="{AF21810E-B01B-0C4F-ACB1-45F22CEA44FB}" type="slidenum">
              <a:rPr lang="en-US" smtClean="0"/>
              <a:t>1</a:t>
            </a:fld>
            <a:endParaRPr lang="en-US"/>
          </a:p>
        </p:txBody>
      </p:sp>
    </p:spTree>
    <p:extLst>
      <p:ext uri="{BB962C8B-B14F-4D97-AF65-F5344CB8AC3E}">
        <p14:creationId xmlns:p14="http://schemas.microsoft.com/office/powerpoint/2010/main" val="225178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Inclusion in Australia - </a:t>
            </a:r>
            <a:r>
              <a:rPr lang="en-AU" sz="1200" kern="1200" dirty="0">
                <a:solidFill>
                  <a:schemeClr val="tx1"/>
                </a:solidFill>
                <a:effectLst/>
                <a:latin typeface="+mn-lt"/>
                <a:ea typeface="+mn-ea"/>
                <a:cs typeface="+mn-cs"/>
              </a:rPr>
              <a:t>An extensive review of the literature by Anderson, Boyle, </a:t>
            </a:r>
            <a:r>
              <a:rPr lang="en-AU" sz="1200" kern="1200" dirty="0" err="1">
                <a:solidFill>
                  <a:schemeClr val="tx1"/>
                </a:solidFill>
                <a:effectLst/>
                <a:latin typeface="+mn-lt"/>
                <a:ea typeface="+mn-ea"/>
                <a:cs typeface="+mn-cs"/>
              </a:rPr>
              <a:t>Depperler</a:t>
            </a:r>
            <a:r>
              <a:rPr lang="en-AU" sz="1200" kern="1200" dirty="0">
                <a:solidFill>
                  <a:schemeClr val="tx1"/>
                </a:solidFill>
                <a:effectLst/>
                <a:latin typeface="+mn-lt"/>
                <a:ea typeface="+mn-ea"/>
                <a:cs typeface="+mn-cs"/>
              </a:rPr>
              <a:t> (2014) found three consistent components of Inclusive Education: all students, regardless of circumstance, must be successfully participating, achieving and being valued within the regular classroom in their local school. This does not just refer to students with disability but refers to the education for all students. Each state however, interprets, practices and locates Inclusive Education differently. </a:t>
            </a:r>
          </a:p>
          <a:p>
            <a:r>
              <a:rPr lang="en-AU" dirty="0"/>
              <a:t/>
            </a:r>
            <a:br>
              <a:rPr lang="en-AU" dirty="0"/>
            </a:br>
            <a:endParaRPr lang="en-US" b="1" dirty="0">
              <a:latin typeface="Arial"/>
              <a:cs typeface="Arial"/>
            </a:endParaRPr>
          </a:p>
          <a:p>
            <a:r>
              <a:rPr lang="en-US" b="1" dirty="0">
                <a:latin typeface="Arial"/>
                <a:cs typeface="Arial"/>
              </a:rPr>
              <a:t>Inclusion in NZ is similar to this view but is applied nationally rather than by each state </a:t>
            </a:r>
            <a:r>
              <a:rPr lang="en-US" b="0" dirty="0">
                <a:latin typeface="Arial"/>
                <a:cs typeface="Arial"/>
              </a:rPr>
              <a:t>– In New Zealand, the Ministry of Education states that </a:t>
            </a:r>
            <a:r>
              <a:rPr lang="en-US" b="1" dirty="0">
                <a:latin typeface="Arial"/>
                <a:cs typeface="Arial"/>
              </a:rPr>
              <a:t>I</a:t>
            </a:r>
            <a:r>
              <a:rPr lang="en-AU" dirty="0" err="1"/>
              <a:t>nclusive</a:t>
            </a:r>
            <a:r>
              <a:rPr lang="en-AU" dirty="0"/>
              <a:t> Education means all children and young people are engaged and achieve through being present, participating, learning and belonging. It means all learners are welcomed by their local early learning service and school, and are supported to play, learn, contribute and participate in all aspects of life at the school or service.</a:t>
            </a:r>
          </a:p>
          <a:p>
            <a:endParaRPr lang="en-AU" b="1" dirty="0">
              <a:latin typeface="Arial"/>
              <a:cs typeface="Arial"/>
            </a:endParaRPr>
          </a:p>
          <a:p>
            <a:r>
              <a:rPr lang="en-AU" b="1" dirty="0">
                <a:latin typeface="Arial"/>
                <a:cs typeface="Arial"/>
              </a:rPr>
              <a:t>These definitions allow multiple meanings in looking at the concepts of inclusion – </a:t>
            </a:r>
          </a:p>
          <a:p>
            <a:endParaRPr lang="en-AU" b="0" dirty="0">
              <a:latin typeface="Arial"/>
              <a:cs typeface="Arial"/>
            </a:endParaRPr>
          </a:p>
          <a:p>
            <a:r>
              <a:rPr lang="en-AU" b="0" dirty="0">
                <a:latin typeface="Arial"/>
                <a:cs typeface="Arial"/>
              </a:rPr>
              <a:t>We describe these various lenses of inclusion using </a:t>
            </a:r>
            <a:r>
              <a:rPr lang="en-AU" b="0" dirty="0" err="1">
                <a:latin typeface="Arial"/>
                <a:cs typeface="Arial"/>
              </a:rPr>
              <a:t>Haug’s</a:t>
            </a:r>
            <a:r>
              <a:rPr lang="en-AU" b="0" dirty="0">
                <a:latin typeface="Arial"/>
                <a:cs typeface="Arial"/>
              </a:rPr>
              <a:t> (2017) notion of vertical and horizontal alignment. </a:t>
            </a:r>
            <a:r>
              <a:rPr lang="en-AU" b="0" dirty="0" err="1">
                <a:latin typeface="Arial"/>
                <a:cs typeface="Arial"/>
              </a:rPr>
              <a:t>Haug</a:t>
            </a:r>
            <a:r>
              <a:rPr lang="en-AU" b="0" dirty="0">
                <a:latin typeface="Arial"/>
                <a:cs typeface="Arial"/>
              </a:rPr>
              <a:t> suggests that both vertical (between political and organisational aspects) and horizontal unity (definitions special school versus full inclusion) need to occur for inclusion to be successful. This is to say - policy and practice need to come together.</a:t>
            </a:r>
            <a:endParaRPr lang="en-US" b="0" dirty="0">
              <a:latin typeface="Arial"/>
              <a:cs typeface="Arial"/>
            </a:endParaRPr>
          </a:p>
          <a:p>
            <a:endParaRPr lang="en-US" b="0" dirty="0">
              <a:latin typeface="Arial"/>
              <a:cs typeface="Arial"/>
            </a:endParaRPr>
          </a:p>
          <a:p>
            <a:r>
              <a:rPr lang="en-US" b="0" dirty="0">
                <a:latin typeface="Arial"/>
                <a:cs typeface="Arial"/>
              </a:rPr>
              <a:t>This slide shows:</a:t>
            </a:r>
          </a:p>
          <a:p>
            <a:r>
              <a:rPr lang="en-US" b="0" dirty="0">
                <a:latin typeface="Arial"/>
                <a:cs typeface="Arial"/>
              </a:rPr>
              <a:t>Some students are enrolled in attached units and some are enrolled in segregated special school settings. Their participation in their school  is not necessarily a result of their their level of disability although this is usually the defining characteristic. Parental choice may determine enrolment in one or the other setting.</a:t>
            </a:r>
          </a:p>
          <a:p>
            <a:endParaRPr lang="en-US" b="0" dirty="0"/>
          </a:p>
          <a:p>
            <a:endParaRPr lang="en-US" b="0" dirty="0">
              <a:latin typeface="Arial"/>
              <a:cs typeface="Arial"/>
            </a:endParaRPr>
          </a:p>
          <a:p>
            <a:r>
              <a:rPr lang="en-US" b="0" dirty="0">
                <a:latin typeface="Arial"/>
                <a:cs typeface="Arial"/>
              </a:rPr>
              <a:t>Students with high levels of disability/ need are generally regarded to be able to cope with demands of mainstream education. In comparison, Students in Special schools have greater, or very high disability/ complex needs.</a:t>
            </a:r>
            <a:endParaRPr lang="en-US" b="0" dirty="0"/>
          </a:p>
        </p:txBody>
      </p:sp>
      <p:sp>
        <p:nvSpPr>
          <p:cNvPr id="4" name="Slide Number Placeholder 3"/>
          <p:cNvSpPr>
            <a:spLocks noGrp="1"/>
          </p:cNvSpPr>
          <p:nvPr>
            <p:ph type="sldNum" sz="quarter" idx="10"/>
          </p:nvPr>
        </p:nvSpPr>
        <p:spPr/>
        <p:txBody>
          <a:bodyPr/>
          <a:lstStyle/>
          <a:p>
            <a:fld id="{AF21810E-B01B-0C4F-ACB1-45F22CEA44FB}" type="slidenum">
              <a:rPr lang="en-US" smtClean="0"/>
              <a:t>2</a:t>
            </a:fld>
            <a:endParaRPr lang="en-US"/>
          </a:p>
        </p:txBody>
      </p:sp>
    </p:spTree>
    <p:extLst>
      <p:ext uri="{BB962C8B-B14F-4D97-AF65-F5344CB8AC3E}">
        <p14:creationId xmlns:p14="http://schemas.microsoft.com/office/powerpoint/2010/main" val="206397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a:cs typeface="Arial"/>
              </a:rPr>
              <a:t>Students in Special Schools exist as stand alone facilities but there is an interest in building Satellite units attached to ILE’s</a:t>
            </a:r>
            <a:r>
              <a:rPr lang="en-US" b="1" dirty="0">
                <a:latin typeface="Arial"/>
                <a:cs typeface="Arial"/>
              </a:rPr>
              <a:t> – this is important as it shifts students to a more visible and included education.</a:t>
            </a:r>
          </a:p>
          <a:p>
            <a:endParaRPr lang="en-US" b="1" dirty="0">
              <a:latin typeface="Arial"/>
              <a:cs typeface="Arial"/>
            </a:endParaRPr>
          </a:p>
          <a:p>
            <a:r>
              <a:rPr lang="en-US" b="1" dirty="0">
                <a:latin typeface="Arial"/>
                <a:cs typeface="Arial"/>
              </a:rPr>
              <a:t>The interest in building Satellite units provides an opportunity to debate the purpose and the design of these buildings.</a:t>
            </a:r>
          </a:p>
          <a:p>
            <a:endParaRPr lang="en-US" b="1" dirty="0">
              <a:latin typeface="Arial"/>
              <a:cs typeface="Arial"/>
            </a:endParaRPr>
          </a:p>
          <a:p>
            <a:r>
              <a:rPr lang="en-US" b="0" dirty="0">
                <a:latin typeface="Arial"/>
                <a:cs typeface="Arial"/>
              </a:rPr>
              <a:t>There is some research in the area of Special Schools and ILE’s. </a:t>
            </a:r>
          </a:p>
          <a:p>
            <a:r>
              <a:rPr lang="en-US" b="0" dirty="0">
                <a:latin typeface="Arial"/>
                <a:cs typeface="Arial"/>
              </a:rPr>
              <a:t>There is also some research with ILE and disability. </a:t>
            </a:r>
            <a:r>
              <a:rPr lang="en-US" b="0" dirty="0" err="1">
                <a:latin typeface="Arial"/>
                <a:cs typeface="Arial"/>
              </a:rPr>
              <a:t>Eg</a:t>
            </a:r>
            <a:r>
              <a:rPr lang="en-US" b="0" dirty="0">
                <a:latin typeface="Arial"/>
                <a:cs typeface="Arial"/>
              </a:rPr>
              <a:t> break out spaces that you see here.</a:t>
            </a:r>
          </a:p>
          <a:p>
            <a:r>
              <a:rPr lang="en-US" b="1" dirty="0">
                <a:latin typeface="Arial"/>
                <a:cs typeface="Arial"/>
              </a:rPr>
              <a:t>But there is little to inform the </a:t>
            </a:r>
            <a:r>
              <a:rPr lang="en-US" b="1" u="sng" dirty="0">
                <a:latin typeface="Arial"/>
                <a:cs typeface="Arial"/>
              </a:rPr>
              <a:t>intersection</a:t>
            </a:r>
            <a:r>
              <a:rPr lang="en-US" b="1" dirty="0">
                <a:latin typeface="Arial"/>
                <a:cs typeface="Arial"/>
              </a:rPr>
              <a:t> of these practices coming together from the Special School into the Satellite unit space.</a:t>
            </a:r>
          </a:p>
          <a:p>
            <a:endParaRPr lang="en-US" b="1" dirty="0">
              <a:latin typeface="Arial"/>
              <a:cs typeface="Arial"/>
            </a:endParaRPr>
          </a:p>
          <a:p>
            <a:r>
              <a:rPr lang="en-US" b="1" dirty="0">
                <a:latin typeface="Arial"/>
                <a:cs typeface="Arial"/>
              </a:rPr>
              <a:t>So we pose the question: how does the ILE design fit the needs of students with very high needs? How might students with any level of disability benefit from the ILE model?</a:t>
            </a:r>
          </a:p>
          <a:p>
            <a:endParaRPr lang="en-US" b="1" dirty="0">
              <a:latin typeface="Arial"/>
              <a:cs typeface="Arial"/>
            </a:endParaRPr>
          </a:p>
          <a:p>
            <a:endParaRPr lang="en-US" b="1" dirty="0">
              <a:latin typeface="Arial"/>
              <a:cs typeface="Arial"/>
            </a:endParaRPr>
          </a:p>
          <a:p>
            <a:endParaRPr lang="en-US" b="1" dirty="0">
              <a:latin typeface="Arial"/>
              <a:cs typeface="Arial"/>
            </a:endParaRPr>
          </a:p>
          <a:p>
            <a:endParaRPr lang="en-US" b="1" dirty="0">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AF21810E-B01B-0C4F-ACB1-45F22CEA44FB}" type="slidenum">
              <a:rPr lang="en-US" smtClean="0"/>
              <a:t>3</a:t>
            </a:fld>
            <a:endParaRPr lang="en-US"/>
          </a:p>
        </p:txBody>
      </p:sp>
    </p:spTree>
    <p:extLst>
      <p:ext uri="{BB962C8B-B14F-4D97-AF65-F5344CB8AC3E}">
        <p14:creationId xmlns:p14="http://schemas.microsoft.com/office/powerpoint/2010/main" val="1066670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We conducted qualitative interviews with Christchurch Special school, Satellite school and mainstream school staff who taught students with disabilities. </a:t>
            </a:r>
          </a:p>
          <a:p>
            <a:endParaRPr lang="en-US" b="1" dirty="0">
              <a:latin typeface="Arial"/>
              <a:cs typeface="Arial"/>
            </a:endParaRPr>
          </a:p>
          <a:p>
            <a:r>
              <a:rPr lang="en-US" b="0" dirty="0">
                <a:latin typeface="Arial"/>
                <a:cs typeface="Arial"/>
              </a:rPr>
              <a:t>Three key points emerged. The first is:</a:t>
            </a:r>
          </a:p>
          <a:p>
            <a:endParaRPr lang="en-US" b="0" dirty="0">
              <a:latin typeface="Arial"/>
              <a:cs typeface="Arial"/>
            </a:endParaRPr>
          </a:p>
          <a:p>
            <a:r>
              <a:rPr lang="en-US" b="0" dirty="0">
                <a:latin typeface="Arial"/>
                <a:cs typeface="Arial"/>
              </a:rPr>
              <a:t>There was a </a:t>
            </a:r>
            <a:r>
              <a:rPr lang="en-US" b="1" dirty="0">
                <a:latin typeface="Arial"/>
                <a:cs typeface="Arial"/>
              </a:rPr>
              <a:t>reluctance</a:t>
            </a:r>
            <a:r>
              <a:rPr lang="en-US" b="0" dirty="0">
                <a:latin typeface="Arial"/>
                <a:cs typeface="Arial"/>
              </a:rPr>
              <a:t> by special school staff to change from being a separate school and amalgamate within ILE settings. There was a perception that students needed the single cell environment and more specialized setting. There was a perception that break out spaces, for example, were not enough. Staff stated that some students need the antithesis of ILE design – dark </a:t>
            </a:r>
            <a:r>
              <a:rPr lang="en-US" b="0" dirty="0" err="1">
                <a:latin typeface="Arial"/>
                <a:cs typeface="Arial"/>
              </a:rPr>
              <a:t>colours</a:t>
            </a:r>
            <a:r>
              <a:rPr lang="en-US" b="0" dirty="0">
                <a:latin typeface="Arial"/>
                <a:cs typeface="Arial"/>
              </a:rPr>
              <a:t> such s grey and brown, low levels of light, creating quiet, reducing movement. Individual space was preferred for these students versus shared collaboration.</a:t>
            </a:r>
          </a:p>
          <a:p>
            <a:endParaRPr lang="en-US" b="0" dirty="0">
              <a:latin typeface="Arial"/>
              <a:cs typeface="Arial"/>
            </a:endParaRPr>
          </a:p>
          <a:p>
            <a:r>
              <a:rPr lang="en-US" b="0" dirty="0">
                <a:latin typeface="Arial"/>
                <a:cs typeface="Arial"/>
              </a:rPr>
              <a:t>The reluctant staff did not see opportunities for pedagogical change or learning to be different. Status quo was supported.</a:t>
            </a:r>
          </a:p>
          <a:p>
            <a:endParaRPr lang="en-US" b="0" dirty="0">
              <a:latin typeface="Arial"/>
              <a:cs typeface="Arial"/>
            </a:endParaRPr>
          </a:p>
          <a:p>
            <a:r>
              <a:rPr lang="en-US" b="0" dirty="0">
                <a:latin typeface="Arial"/>
                <a:cs typeface="Arial"/>
              </a:rPr>
              <a:t>The status quo supports specific spaces for each child, as you see here. This is not a shared space but meets the needs of an individual boy. He has his own chair, own visual schedule and support, own computer and tasks. Note the grey </a:t>
            </a:r>
            <a:r>
              <a:rPr lang="en-US" b="0" dirty="0" err="1">
                <a:latin typeface="Arial"/>
                <a:cs typeface="Arial"/>
              </a:rPr>
              <a:t>colours</a:t>
            </a:r>
            <a:r>
              <a:rPr lang="en-US" b="0" dirty="0">
                <a:latin typeface="Arial"/>
                <a:cs typeface="Arial"/>
              </a:rPr>
              <a:t> and low lighting.</a:t>
            </a:r>
          </a:p>
        </p:txBody>
      </p:sp>
      <p:sp>
        <p:nvSpPr>
          <p:cNvPr id="4" name="Slide Number Placeholder 3"/>
          <p:cNvSpPr>
            <a:spLocks noGrp="1"/>
          </p:cNvSpPr>
          <p:nvPr>
            <p:ph type="sldNum" sz="quarter" idx="10"/>
          </p:nvPr>
        </p:nvSpPr>
        <p:spPr/>
        <p:txBody>
          <a:bodyPr/>
          <a:lstStyle/>
          <a:p>
            <a:fld id="{AF21810E-B01B-0C4F-ACB1-45F22CEA44FB}" type="slidenum">
              <a:rPr lang="en-US" smtClean="0"/>
              <a:t>4</a:t>
            </a:fld>
            <a:endParaRPr lang="en-US"/>
          </a:p>
        </p:txBody>
      </p:sp>
    </p:spTree>
    <p:extLst>
      <p:ext uri="{BB962C8B-B14F-4D97-AF65-F5344CB8AC3E}">
        <p14:creationId xmlns:p14="http://schemas.microsoft.com/office/powerpoint/2010/main" val="492715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a:cs typeface="Arial"/>
              </a:rPr>
              <a:t>Second point: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a:cs typeface="Arial"/>
              </a:rPr>
              <a:t>That staff saw benefits for students with high needs in mainstream settings. Benefits included improved learning and </a:t>
            </a:r>
            <a:r>
              <a:rPr lang="en-US" b="0" dirty="0" err="1">
                <a:latin typeface="Arial"/>
                <a:cs typeface="Arial"/>
              </a:rPr>
              <a:t>behaviour</a:t>
            </a:r>
            <a:r>
              <a:rPr lang="en-US" b="0" dirty="0">
                <a:latin typeface="Arial"/>
                <a:cs typeface="Arial"/>
              </a:rPr>
              <a:t>. Students for example were able to design their own </a:t>
            </a:r>
            <a:r>
              <a:rPr lang="en-US" b="0" dirty="0" err="1">
                <a:latin typeface="Arial"/>
                <a:cs typeface="Arial"/>
              </a:rPr>
              <a:t>programme</a:t>
            </a:r>
            <a:r>
              <a:rPr lang="en-US" b="0" dirty="0">
                <a:latin typeface="Arial"/>
                <a:cs typeface="Arial"/>
              </a:rPr>
              <a:t>, and this participation and control over their learning maximized their engagement and experiences.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a:cs typeface="Arial"/>
              </a:rPr>
              <a:t>For example – this photograph was taken by a 16 year old girl diagnosed with Fetal Alcohol Syndrome.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a:cs typeface="Arial"/>
              </a:rPr>
              <a:t>She identified this place as something that she considered valuable – When she came to this school she could read at under 5 years and was not communicative. She came to this ILE as a mainstream student and thrived. She describes how she was able to make her own choices about her learning and was motivated by that. She also stated how she wanted to be involved in drama (room in picture) and she was supported to apply for the director job (supported by staff). Now she works on a unit standards literacy </a:t>
            </a:r>
            <a:r>
              <a:rPr lang="en-US" b="0" dirty="0" err="1">
                <a:latin typeface="Arial"/>
                <a:cs typeface="Arial"/>
              </a:rPr>
              <a:t>programme</a:t>
            </a:r>
            <a:r>
              <a:rPr lang="en-US" b="0" dirty="0">
                <a:latin typeface="Arial"/>
                <a:cs typeface="Arial"/>
              </a:rPr>
              <a:t> as she was motivated to learn to read to do this job better. </a:t>
            </a:r>
          </a:p>
          <a:p>
            <a:endParaRPr lang="en-US" b="1" dirty="0">
              <a:latin typeface="Arial"/>
              <a:cs typeface="Arial"/>
            </a:endParaRPr>
          </a:p>
        </p:txBody>
      </p:sp>
      <p:sp>
        <p:nvSpPr>
          <p:cNvPr id="4" name="Slide Number Placeholder 3"/>
          <p:cNvSpPr>
            <a:spLocks noGrp="1"/>
          </p:cNvSpPr>
          <p:nvPr>
            <p:ph type="sldNum" sz="quarter" idx="10"/>
          </p:nvPr>
        </p:nvSpPr>
        <p:spPr/>
        <p:txBody>
          <a:bodyPr/>
          <a:lstStyle/>
          <a:p>
            <a:fld id="{AF21810E-B01B-0C4F-ACB1-45F22CEA44FB}" type="slidenum">
              <a:rPr lang="en-US" smtClean="0"/>
              <a:t>5</a:t>
            </a:fld>
            <a:endParaRPr lang="en-US"/>
          </a:p>
        </p:txBody>
      </p:sp>
    </p:spTree>
    <p:extLst>
      <p:ext uri="{BB962C8B-B14F-4D97-AF65-F5344CB8AC3E}">
        <p14:creationId xmlns:p14="http://schemas.microsoft.com/office/powerpoint/2010/main" val="2027309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Third point – </a:t>
            </a:r>
          </a:p>
          <a:p>
            <a:r>
              <a:rPr lang="en-US" b="0" dirty="0">
                <a:latin typeface="Arial"/>
                <a:cs typeface="Arial"/>
              </a:rPr>
              <a:t>There were benefits for students enrolled in Satellite units if the staff were open to, and supportive of, the notion that ILEs could provide opportunities. These staff wanted more communication and flexibility to move between the spaces than currently existed. Closed doors and separate spaces still operating although Satellite teachers supportive and not supportive of ILEs could not see any positive opportunities other than increased social inclusion. However they already have opportunities for social inclusion under the old model. </a:t>
            </a:r>
          </a:p>
          <a:p>
            <a:endParaRPr lang="en-US" b="0" dirty="0">
              <a:latin typeface="Arial"/>
              <a:cs typeface="Arial"/>
            </a:endParaRPr>
          </a:p>
          <a:p>
            <a:r>
              <a:rPr lang="en-US" b="0" dirty="0">
                <a:latin typeface="Arial"/>
                <a:cs typeface="Arial"/>
              </a:rPr>
              <a:t>The solid wall to the right of photo is where the mainstream school is. This unit had closed the connecting door and placed a physical barrier up to visually separate the two spaces. One student was participating socially with the others, and sometimes other students from mainstream interacted in a </a:t>
            </a:r>
            <a:r>
              <a:rPr lang="en-US" b="0" dirty="0" err="1">
                <a:latin typeface="Arial"/>
                <a:cs typeface="Arial"/>
              </a:rPr>
              <a:t>programme</a:t>
            </a:r>
            <a:r>
              <a:rPr lang="en-US" b="0" dirty="0">
                <a:latin typeface="Arial"/>
                <a:cs typeface="Arial"/>
              </a:rPr>
              <a:t> in this area. This arrangement of space and movement between the spaces was observed in other schools.</a:t>
            </a:r>
          </a:p>
          <a:p>
            <a:endParaRPr lang="en-US" b="1" dirty="0">
              <a:latin typeface="Arial"/>
              <a:cs typeface="Arial"/>
            </a:endParaRPr>
          </a:p>
        </p:txBody>
      </p:sp>
      <p:sp>
        <p:nvSpPr>
          <p:cNvPr id="4" name="Slide Number Placeholder 3"/>
          <p:cNvSpPr>
            <a:spLocks noGrp="1"/>
          </p:cNvSpPr>
          <p:nvPr>
            <p:ph type="sldNum" sz="quarter" idx="10"/>
          </p:nvPr>
        </p:nvSpPr>
        <p:spPr/>
        <p:txBody>
          <a:bodyPr/>
          <a:lstStyle/>
          <a:p>
            <a:fld id="{AF21810E-B01B-0C4F-ACB1-45F22CEA44FB}" type="slidenum">
              <a:rPr lang="en-US" smtClean="0"/>
              <a:t>6</a:t>
            </a:fld>
            <a:endParaRPr lang="en-US"/>
          </a:p>
        </p:txBody>
      </p:sp>
    </p:spTree>
    <p:extLst>
      <p:ext uri="{BB962C8B-B14F-4D97-AF65-F5344CB8AC3E}">
        <p14:creationId xmlns:p14="http://schemas.microsoft.com/office/powerpoint/2010/main" val="730688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a:cs typeface="Arial"/>
              </a:rPr>
              <a:t>Can we have more seamlessness? More movement between these spaces? Permeable membrane?</a:t>
            </a:r>
          </a:p>
          <a:p>
            <a:endParaRPr lang="en-US" b="1" dirty="0">
              <a:latin typeface="Arial"/>
              <a:cs typeface="Arial"/>
            </a:endParaRPr>
          </a:p>
        </p:txBody>
      </p:sp>
      <p:sp>
        <p:nvSpPr>
          <p:cNvPr id="4" name="Slide Number Placeholder 3"/>
          <p:cNvSpPr>
            <a:spLocks noGrp="1"/>
          </p:cNvSpPr>
          <p:nvPr>
            <p:ph type="sldNum" sz="quarter" idx="10"/>
          </p:nvPr>
        </p:nvSpPr>
        <p:spPr/>
        <p:txBody>
          <a:bodyPr/>
          <a:lstStyle/>
          <a:p>
            <a:fld id="{AF21810E-B01B-0C4F-ACB1-45F22CEA44FB}" type="slidenum">
              <a:rPr lang="en-US" smtClean="0"/>
              <a:t>7</a:t>
            </a:fld>
            <a:endParaRPr lang="en-US"/>
          </a:p>
        </p:txBody>
      </p:sp>
    </p:spTree>
    <p:extLst>
      <p:ext uri="{BB962C8B-B14F-4D97-AF65-F5344CB8AC3E}">
        <p14:creationId xmlns:p14="http://schemas.microsoft.com/office/powerpoint/2010/main" val="526861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a:cs typeface="Arial"/>
              </a:rPr>
              <a:t>Meeting individual needs in an ILE does not mean letting go of individual spaces, it means the provision of individual spaces that some students with and without disabilities will need for additional support. For students with a very high needs, the additional support will be at a level that movement between spaces is likely to be minimal.  For other students, the possibilities are potentially greater.</a:t>
            </a:r>
          </a:p>
        </p:txBody>
      </p:sp>
      <p:sp>
        <p:nvSpPr>
          <p:cNvPr id="4" name="Slide Number Placeholder 3"/>
          <p:cNvSpPr>
            <a:spLocks noGrp="1"/>
          </p:cNvSpPr>
          <p:nvPr>
            <p:ph type="sldNum" sz="quarter" idx="10"/>
          </p:nvPr>
        </p:nvSpPr>
        <p:spPr/>
        <p:txBody>
          <a:bodyPr/>
          <a:lstStyle/>
          <a:p>
            <a:fld id="{AF21810E-B01B-0C4F-ACB1-45F22CEA44FB}" type="slidenum">
              <a:rPr lang="en-US" smtClean="0"/>
              <a:t>8</a:t>
            </a:fld>
            <a:endParaRPr lang="en-US"/>
          </a:p>
        </p:txBody>
      </p:sp>
    </p:spTree>
    <p:extLst>
      <p:ext uri="{BB962C8B-B14F-4D97-AF65-F5344CB8AC3E}">
        <p14:creationId xmlns:p14="http://schemas.microsoft.com/office/powerpoint/2010/main" val="11380751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Heading">
    <p:bg>
      <p:bgPr>
        <a:solidFill>
          <a:srgbClr val="4D4D4C"/>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7228" y="3726171"/>
            <a:ext cx="1639277" cy="1666150"/>
          </a:xfrm>
          <a:prstGeom prst="rect">
            <a:avLst/>
          </a:prstGeom>
        </p:spPr>
      </p:pic>
      <p:sp>
        <p:nvSpPr>
          <p:cNvPr id="5" name="Text Placeholder 4"/>
          <p:cNvSpPr>
            <a:spLocks noGrp="1"/>
          </p:cNvSpPr>
          <p:nvPr>
            <p:ph type="body" sz="quarter" idx="10" hasCustomPrompt="1"/>
          </p:nvPr>
        </p:nvSpPr>
        <p:spPr>
          <a:xfrm>
            <a:off x="607211" y="485775"/>
            <a:ext cx="10965663" cy="2943225"/>
          </a:xfrm>
          <a:prstGeom prst="rect">
            <a:avLst/>
          </a:prstGeom>
        </p:spPr>
        <p:txBody>
          <a:bodyPr lIns="0" tIns="0" anchor="b"/>
          <a:lstStyle>
            <a:lvl1pPr marL="0" indent="0">
              <a:lnSpc>
                <a:spcPct val="75000"/>
              </a:lnSpc>
              <a:buNone/>
              <a:defRPr sz="10000" b="1" i="0">
                <a:solidFill>
                  <a:schemeClr val="bg1"/>
                </a:solidFill>
                <a:latin typeface="Arial Black" charset="0"/>
                <a:ea typeface="Arial Black" charset="0"/>
                <a:cs typeface="Arial Black" charset="0"/>
              </a:defRPr>
            </a:lvl1pPr>
            <a:lvl2pPr marL="457162" indent="0">
              <a:buNone/>
              <a:defRPr>
                <a:latin typeface="Helvetica Neue" charset="0"/>
                <a:ea typeface="Helvetica Neue" charset="0"/>
                <a:cs typeface="Helvetica Neue" charset="0"/>
              </a:defRPr>
            </a:lvl2pPr>
            <a:lvl3pPr marL="914325" indent="0">
              <a:buNone/>
              <a:defRPr>
                <a:latin typeface="Helvetica Neue" charset="0"/>
                <a:ea typeface="Helvetica Neue" charset="0"/>
                <a:cs typeface="Helvetica Neue" charset="0"/>
              </a:defRPr>
            </a:lvl3pPr>
            <a:lvl4pPr marL="1371487" indent="0">
              <a:buNone/>
              <a:defRPr>
                <a:latin typeface="Helvetica Neue" charset="0"/>
                <a:ea typeface="Helvetica Neue" charset="0"/>
                <a:cs typeface="Helvetica Neue" charset="0"/>
              </a:defRPr>
            </a:lvl4pPr>
            <a:lvl5pPr marL="1828649" indent="0">
              <a:buNone/>
              <a:defRPr>
                <a:latin typeface="Helvetica Neue" charset="0"/>
                <a:ea typeface="Helvetica Neue" charset="0"/>
                <a:cs typeface="Helvetica Neue" charset="0"/>
              </a:defRPr>
            </a:lvl5pPr>
          </a:lstStyle>
          <a:p>
            <a:pPr lvl="0"/>
            <a:r>
              <a:rPr lang="en-US" dirty="0"/>
              <a:t>ALTERNATIVE</a:t>
            </a:r>
            <a:br>
              <a:rPr lang="en-US" dirty="0"/>
            </a:br>
            <a:r>
              <a:rPr lang="en-US" dirty="0"/>
              <a:t>HEADING</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erson">
    <p:bg>
      <p:bgPr>
        <a:solidFill>
          <a:srgbClr val="4D4D4C"/>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0" y="0"/>
            <a:ext cx="4943475" cy="6858000"/>
          </a:xfrm>
          <a:prstGeom prst="rect">
            <a:avLst/>
          </a:prstGeom>
        </p:spPr>
        <p:txBody>
          <a:bodyPr anchor="ctr"/>
          <a:lstStyle>
            <a:lvl1pPr marL="0" indent="0" algn="ctr">
              <a:buNone/>
              <a:defRPr sz="1200" baseline="0">
                <a:solidFill>
                  <a:schemeClr val="tx1"/>
                </a:solidFill>
                <a:latin typeface="Helvetica Neue" charset="0"/>
                <a:ea typeface="Helvetica Neue" charset="0"/>
                <a:cs typeface="Helvetica Neue" charset="0"/>
              </a:defRPr>
            </a:lvl1pPr>
          </a:lstStyle>
          <a:p>
            <a:pPr algn="ctr"/>
            <a:r>
              <a:rPr lang="en-US" b="1" dirty="0">
                <a:solidFill>
                  <a:srgbClr val="FF00EF"/>
                </a:solidFill>
                <a:latin typeface="Helvetica Neue Bold" charset="0"/>
              </a:rPr>
              <a:t>INSERT PICTURE</a:t>
            </a:r>
          </a:p>
          <a:p>
            <a:pPr algn="ctr"/>
            <a:r>
              <a:rPr lang="en-US" b="1" dirty="0">
                <a:solidFill>
                  <a:srgbClr val="FF00EF"/>
                </a:solidFill>
                <a:latin typeface="Helvetica Neue Bold" charset="0"/>
              </a:rPr>
              <a:t>540px H x </a:t>
            </a:r>
            <a:r>
              <a:rPr lang="uk-UA" b="1" dirty="0">
                <a:solidFill>
                  <a:srgbClr val="FF00EF"/>
                </a:solidFill>
                <a:latin typeface="Helvetica Neue Bold" charset="0"/>
              </a:rPr>
              <a:t>397</a:t>
            </a:r>
            <a:r>
              <a:rPr lang="en-AU" b="1" dirty="0" err="1">
                <a:solidFill>
                  <a:srgbClr val="FF00EF"/>
                </a:solidFill>
                <a:latin typeface="Helvetica Neue Bold" charset="0"/>
              </a:rPr>
              <a:t>px</a:t>
            </a:r>
            <a:r>
              <a:rPr lang="en-AU" b="1" dirty="0">
                <a:solidFill>
                  <a:srgbClr val="FF00EF"/>
                </a:solidFill>
                <a:latin typeface="Helvetica Neue Bold" charset="0"/>
              </a:rPr>
              <a:t> W</a:t>
            </a:r>
          </a:p>
          <a:p>
            <a:pPr algn="ctr"/>
            <a:r>
              <a:rPr lang="en-AU" b="1" dirty="0">
                <a:solidFill>
                  <a:srgbClr val="FF00EF"/>
                </a:solidFill>
                <a:latin typeface="Helvetica Neue Bold" charset="0"/>
              </a:rPr>
              <a:t>or</a:t>
            </a:r>
            <a:endParaRPr lang="en-US" b="1" dirty="0">
              <a:solidFill>
                <a:srgbClr val="FF00EF"/>
              </a:solidFill>
              <a:latin typeface="Helvetica Neue Bold" charset="0"/>
            </a:endParaRPr>
          </a:p>
          <a:p>
            <a:pPr algn="ctr"/>
            <a:r>
              <a:rPr lang="en-US" b="1" dirty="0">
                <a:solidFill>
                  <a:srgbClr val="FF00EF"/>
                </a:solidFill>
                <a:latin typeface="Helvetica Neue Bold" charset="0"/>
              </a:rPr>
              <a:t>19.05cm H x 14cm W</a:t>
            </a:r>
          </a:p>
          <a:p>
            <a:endParaRPr lang="en-US" dirty="0"/>
          </a:p>
        </p:txBody>
      </p:sp>
      <p:sp>
        <p:nvSpPr>
          <p:cNvPr id="11" name="Text Placeholder 10"/>
          <p:cNvSpPr>
            <a:spLocks noGrp="1"/>
          </p:cNvSpPr>
          <p:nvPr>
            <p:ph type="body" sz="quarter" idx="11" hasCustomPrompt="1"/>
          </p:nvPr>
        </p:nvSpPr>
        <p:spPr>
          <a:xfrm>
            <a:off x="5408342" y="1008028"/>
            <a:ext cx="4783873" cy="2505296"/>
          </a:xfrm>
          <a:prstGeom prst="rect">
            <a:avLst/>
          </a:prstGeom>
        </p:spPr>
        <p:txBody>
          <a:bodyPr anchor="b"/>
          <a:lstStyle>
            <a:lvl1pPr marL="0" marR="0" indent="0" algn="l" defTabSz="457162" rtl="0" eaLnBrk="1" fontAlgn="auto" latinLnBrk="0" hangingPunct="1">
              <a:lnSpc>
                <a:spcPct val="75000"/>
              </a:lnSpc>
              <a:spcBef>
                <a:spcPct val="20000"/>
              </a:spcBef>
              <a:spcAft>
                <a:spcPts val="0"/>
              </a:spcAft>
              <a:buClrTx/>
              <a:buSzTx/>
              <a:buFontTx/>
              <a:buNone/>
              <a:tabLst/>
              <a:defRPr sz="4000" b="1" i="0" baseline="0">
                <a:solidFill>
                  <a:schemeClr val="bg1"/>
                </a:solidFill>
                <a:latin typeface="Arial Black" charset="0"/>
                <a:ea typeface="Arial Black" charset="0"/>
                <a:cs typeface="Arial Black" charset="0"/>
              </a:defRPr>
            </a:lvl1pPr>
            <a:lvl2pPr marL="457162" indent="0">
              <a:lnSpc>
                <a:spcPct val="75000"/>
              </a:lnSpc>
              <a:buFontTx/>
              <a:buNone/>
              <a:defRPr sz="4000">
                <a:latin typeface="Helvetica Neue" charset="0"/>
                <a:ea typeface="Helvetica Neue" charset="0"/>
                <a:cs typeface="Helvetica Neue" charset="0"/>
              </a:defRPr>
            </a:lvl2pPr>
            <a:lvl3pPr marL="914325" indent="0">
              <a:lnSpc>
                <a:spcPct val="75000"/>
              </a:lnSpc>
              <a:buFontTx/>
              <a:buNone/>
              <a:defRPr sz="4000">
                <a:latin typeface="Helvetica Neue" charset="0"/>
                <a:ea typeface="Helvetica Neue" charset="0"/>
                <a:cs typeface="Helvetica Neue" charset="0"/>
              </a:defRPr>
            </a:lvl3pPr>
            <a:lvl4pPr marL="1371487" indent="0">
              <a:lnSpc>
                <a:spcPct val="75000"/>
              </a:lnSpc>
              <a:buFontTx/>
              <a:buNone/>
              <a:defRPr sz="4000">
                <a:latin typeface="Helvetica Neue" charset="0"/>
                <a:ea typeface="Helvetica Neue" charset="0"/>
                <a:cs typeface="Helvetica Neue" charset="0"/>
              </a:defRPr>
            </a:lvl4pPr>
            <a:lvl5pPr marL="1828649" indent="0">
              <a:lnSpc>
                <a:spcPct val="75000"/>
              </a:lnSpc>
              <a:buFontTx/>
              <a:buNone/>
              <a:defRPr sz="4000">
                <a:latin typeface="Helvetica Neue" charset="0"/>
                <a:ea typeface="Helvetica Neue" charset="0"/>
                <a:cs typeface="Helvetica Neue" charset="0"/>
              </a:defRPr>
            </a:lvl5pPr>
          </a:lstStyle>
          <a:p>
            <a:r>
              <a:rPr lang="en-US" dirty="0">
                <a:latin typeface="Arial Black" charset="0"/>
                <a:ea typeface="Arial Black" charset="0"/>
                <a:cs typeface="Arial Black" charset="0"/>
              </a:rPr>
              <a:t>TITLE OR </a:t>
            </a:r>
            <a:r>
              <a:rPr lang="en-US" dirty="0">
                <a:solidFill>
                  <a:srgbClr val="35B0E6"/>
                </a:solidFill>
                <a:latin typeface="Arial Black" charset="0"/>
                <a:ea typeface="Arial Black" charset="0"/>
                <a:cs typeface="Arial Black" charset="0"/>
              </a:rPr>
              <a:t>HEADING</a:t>
            </a:r>
            <a:br>
              <a:rPr lang="en-US" dirty="0">
                <a:solidFill>
                  <a:srgbClr val="35B0E6"/>
                </a:solidFill>
                <a:latin typeface="Arial Black" charset="0"/>
                <a:ea typeface="Arial Black" charset="0"/>
                <a:cs typeface="Arial Black" charset="0"/>
              </a:rPr>
            </a:br>
            <a:r>
              <a:rPr lang="en-US" dirty="0">
                <a:latin typeface="Arial Black" charset="0"/>
                <a:ea typeface="Arial Black" charset="0"/>
                <a:cs typeface="Arial Black" charset="0"/>
              </a:rPr>
              <a:t>TEXT TO BE</a:t>
            </a:r>
            <a:br>
              <a:rPr lang="en-US" dirty="0">
                <a:latin typeface="Arial Black" charset="0"/>
                <a:ea typeface="Arial Black" charset="0"/>
                <a:cs typeface="Arial Black" charset="0"/>
              </a:rPr>
            </a:br>
            <a:r>
              <a:rPr lang="en-US" dirty="0"/>
              <a:t>ARIAL BOLD 40PT</a:t>
            </a:r>
            <a:endParaRPr lang="en-US" dirty="0">
              <a:latin typeface="Arial Black" charset="0"/>
              <a:ea typeface="Arial Black" charset="0"/>
              <a:cs typeface="Arial Black" charset="0"/>
            </a:endParaRPr>
          </a:p>
        </p:txBody>
      </p:sp>
      <p:sp>
        <p:nvSpPr>
          <p:cNvPr id="14" name="Text Placeholder 13"/>
          <p:cNvSpPr>
            <a:spLocks noGrp="1"/>
          </p:cNvSpPr>
          <p:nvPr>
            <p:ph type="body" sz="quarter" idx="12" hasCustomPrompt="1"/>
          </p:nvPr>
        </p:nvSpPr>
        <p:spPr>
          <a:xfrm>
            <a:off x="5408342" y="3727947"/>
            <a:ext cx="4783873" cy="500063"/>
          </a:xfrm>
          <a:prstGeom prst="rect">
            <a:avLst/>
          </a:prstGeom>
        </p:spPr>
        <p:txBody>
          <a:bodyPr/>
          <a:lstStyle>
            <a:lvl1pPr marL="0" indent="0">
              <a:buNone/>
              <a:defRPr sz="2400" b="1" i="0">
                <a:solidFill>
                  <a:srgbClr val="35B0E6"/>
                </a:solidFill>
                <a:latin typeface="Arial" charset="0"/>
                <a:ea typeface="Arial" charset="0"/>
                <a:cs typeface="Arial" charset="0"/>
              </a:defRPr>
            </a:lvl1pPr>
          </a:lstStyle>
          <a:p>
            <a:pPr lvl="0"/>
            <a:r>
              <a:rPr lang="en-US" dirty="0"/>
              <a:t>HEADING ARIAL BOLD 24PT </a:t>
            </a:r>
          </a:p>
        </p:txBody>
      </p:sp>
      <p:sp>
        <p:nvSpPr>
          <p:cNvPr id="16" name="Text Placeholder 15"/>
          <p:cNvSpPr>
            <a:spLocks noGrp="1"/>
          </p:cNvSpPr>
          <p:nvPr>
            <p:ph type="body" sz="quarter" idx="13" hasCustomPrompt="1"/>
          </p:nvPr>
        </p:nvSpPr>
        <p:spPr>
          <a:xfrm>
            <a:off x="5408342" y="4228011"/>
            <a:ext cx="4783874" cy="657395"/>
          </a:xfrm>
          <a:prstGeom prst="rect">
            <a:avLst/>
          </a:prstGeom>
        </p:spPr>
        <p:txBody>
          <a:bodyPr/>
          <a:lstStyle>
            <a:lvl1pPr marL="0" indent="0">
              <a:lnSpc>
                <a:spcPct val="85000"/>
              </a:lnSpc>
              <a:buNone/>
              <a:defRPr sz="2000" b="0" i="0" baseline="0">
                <a:solidFill>
                  <a:schemeClr val="bg1"/>
                </a:solidFill>
                <a:latin typeface="Arial" charset="0"/>
                <a:ea typeface="Arial" charset="0"/>
                <a:cs typeface="Arial" charset="0"/>
              </a:defRPr>
            </a:lvl1pPr>
          </a:lstStyle>
          <a:p>
            <a:pPr lvl="0"/>
            <a:r>
              <a:rPr lang="en-US" dirty="0"/>
              <a:t>FURTHER DETAILS</a:t>
            </a:r>
            <a:br>
              <a:rPr lang="en-US" dirty="0"/>
            </a:br>
            <a:r>
              <a:rPr lang="en-US" dirty="0"/>
              <a:t>ARIAL 20PT</a:t>
            </a:r>
          </a:p>
        </p:txBody>
      </p:sp>
      <p:sp>
        <p:nvSpPr>
          <p:cNvPr id="18" name="Text Placeholder 17"/>
          <p:cNvSpPr>
            <a:spLocks noGrp="1"/>
          </p:cNvSpPr>
          <p:nvPr>
            <p:ph type="body" sz="quarter" idx="14" hasCustomPrompt="1"/>
          </p:nvPr>
        </p:nvSpPr>
        <p:spPr>
          <a:xfrm>
            <a:off x="5408341" y="4880957"/>
            <a:ext cx="4783874" cy="448282"/>
          </a:xfrm>
          <a:prstGeom prst="rect">
            <a:avLst/>
          </a:prstGeom>
        </p:spPr>
        <p:txBody>
          <a:bodyPr/>
          <a:lstStyle>
            <a:lvl1pPr marL="0" indent="0">
              <a:buNone/>
              <a:defRPr sz="1600" b="0" i="0" baseline="0">
                <a:solidFill>
                  <a:schemeClr val="bg1"/>
                </a:solidFill>
                <a:latin typeface="Arial" charset="0"/>
                <a:ea typeface="Arial" charset="0"/>
                <a:cs typeface="Arial" charset="0"/>
              </a:defRPr>
            </a:lvl1pPr>
          </a:lstStyle>
          <a:p>
            <a:pPr lvl="0"/>
            <a:r>
              <a:rPr lang="en-US" dirty="0"/>
              <a:t>Content </a:t>
            </a:r>
            <a:br>
              <a:rPr lang="en-US" dirty="0"/>
            </a:br>
            <a:r>
              <a:rPr lang="en-US" dirty="0"/>
              <a:t>Arial 16pt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gram or event">
    <p:bg>
      <p:bgPr>
        <a:solidFill>
          <a:srgbClr val="4D4D4C"/>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0" hasCustomPrompt="1"/>
          </p:nvPr>
        </p:nvSpPr>
        <p:spPr>
          <a:xfrm>
            <a:off x="7150100" y="0"/>
            <a:ext cx="5041900" cy="6858000"/>
          </a:xfrm>
          <a:prstGeom prst="rect">
            <a:avLst/>
          </a:prstGeom>
        </p:spPr>
        <p:txBody>
          <a:bodyPr anchor="ctr"/>
          <a:lstStyle>
            <a:lvl1pPr marL="0" indent="0" algn="ctr">
              <a:buNone/>
              <a:defRPr sz="1200" baseline="0">
                <a:solidFill>
                  <a:srgbClr val="FF00EF"/>
                </a:solidFill>
                <a:latin typeface="Helvetica Neue" charset="0"/>
                <a:ea typeface="Helvetica Neue" charset="0"/>
                <a:cs typeface="Helvetica Neue" charset="0"/>
              </a:defRPr>
            </a:lvl1pPr>
          </a:lstStyle>
          <a:p>
            <a:pPr algn="ctr"/>
            <a:r>
              <a:rPr lang="en-US" b="1" dirty="0">
                <a:solidFill>
                  <a:srgbClr val="FF00EF"/>
                </a:solidFill>
                <a:latin typeface="Helvetica Neue Bold" charset="0"/>
              </a:rPr>
              <a:t>INSERT PICTURE</a:t>
            </a:r>
          </a:p>
          <a:p>
            <a:pPr algn="ctr"/>
            <a:r>
              <a:rPr lang="en-US" b="1" dirty="0">
                <a:solidFill>
                  <a:srgbClr val="FF00EF"/>
                </a:solidFill>
                <a:latin typeface="Helvetica Neue Bold" charset="0"/>
              </a:rPr>
              <a:t>540px H x </a:t>
            </a:r>
            <a:r>
              <a:rPr lang="uk-UA" b="1" dirty="0">
                <a:solidFill>
                  <a:srgbClr val="FF00EF"/>
                </a:solidFill>
                <a:latin typeface="Helvetica Neue Bold" charset="0"/>
              </a:rPr>
              <a:t>397</a:t>
            </a:r>
            <a:r>
              <a:rPr lang="en-AU" b="1" dirty="0" err="1">
                <a:solidFill>
                  <a:srgbClr val="FF00EF"/>
                </a:solidFill>
                <a:latin typeface="Helvetica Neue Bold" charset="0"/>
              </a:rPr>
              <a:t>px</a:t>
            </a:r>
            <a:r>
              <a:rPr lang="en-AU" b="1" dirty="0">
                <a:solidFill>
                  <a:srgbClr val="FF00EF"/>
                </a:solidFill>
                <a:latin typeface="Helvetica Neue Bold" charset="0"/>
              </a:rPr>
              <a:t> W</a:t>
            </a:r>
          </a:p>
          <a:p>
            <a:pPr algn="ctr"/>
            <a:r>
              <a:rPr lang="en-AU" b="1" dirty="0">
                <a:solidFill>
                  <a:srgbClr val="FF00EF"/>
                </a:solidFill>
                <a:latin typeface="Helvetica Neue Bold" charset="0"/>
              </a:rPr>
              <a:t>or</a:t>
            </a:r>
            <a:endParaRPr lang="en-US" b="1" dirty="0">
              <a:solidFill>
                <a:srgbClr val="FF00EF"/>
              </a:solidFill>
              <a:latin typeface="Helvetica Neue Bold" charset="0"/>
            </a:endParaRPr>
          </a:p>
          <a:p>
            <a:pPr algn="ctr"/>
            <a:r>
              <a:rPr lang="en-US" b="1" dirty="0">
                <a:solidFill>
                  <a:srgbClr val="FF00EF"/>
                </a:solidFill>
                <a:latin typeface="Helvetica Neue Bold" charset="0"/>
              </a:rPr>
              <a:t>19.05cm H x 14cm W</a:t>
            </a:r>
          </a:p>
          <a:p>
            <a:endParaRPr lang="en-US" dirty="0"/>
          </a:p>
        </p:txBody>
      </p:sp>
      <p:sp>
        <p:nvSpPr>
          <p:cNvPr id="11" name="Text Placeholder 10"/>
          <p:cNvSpPr>
            <a:spLocks noGrp="1"/>
          </p:cNvSpPr>
          <p:nvPr>
            <p:ph type="body" sz="quarter" idx="11" hasCustomPrompt="1"/>
          </p:nvPr>
        </p:nvSpPr>
        <p:spPr>
          <a:xfrm>
            <a:off x="635621" y="585788"/>
            <a:ext cx="4783873" cy="2927536"/>
          </a:xfrm>
          <a:prstGeom prst="rect">
            <a:avLst/>
          </a:prstGeom>
        </p:spPr>
        <p:txBody>
          <a:bodyPr anchor="b"/>
          <a:lstStyle>
            <a:lvl1pPr marL="0" marR="0" indent="0" algn="l" defTabSz="457162" rtl="0" eaLnBrk="1" fontAlgn="auto" latinLnBrk="0" hangingPunct="1">
              <a:lnSpc>
                <a:spcPct val="75000"/>
              </a:lnSpc>
              <a:spcBef>
                <a:spcPct val="20000"/>
              </a:spcBef>
              <a:spcAft>
                <a:spcPts val="0"/>
              </a:spcAft>
              <a:buClrTx/>
              <a:buSzTx/>
              <a:buFontTx/>
              <a:buNone/>
              <a:tabLst/>
              <a:defRPr sz="4000" b="1" i="0" baseline="0">
                <a:solidFill>
                  <a:schemeClr val="bg1"/>
                </a:solidFill>
                <a:latin typeface="Arial Black" charset="0"/>
                <a:ea typeface="Arial Black" charset="0"/>
                <a:cs typeface="Arial Black" charset="0"/>
              </a:defRPr>
            </a:lvl1pPr>
            <a:lvl2pPr marL="457162" indent="0">
              <a:lnSpc>
                <a:spcPct val="75000"/>
              </a:lnSpc>
              <a:buFontTx/>
              <a:buNone/>
              <a:defRPr sz="4000">
                <a:latin typeface="Helvetica Neue" charset="0"/>
                <a:ea typeface="Helvetica Neue" charset="0"/>
                <a:cs typeface="Helvetica Neue" charset="0"/>
              </a:defRPr>
            </a:lvl2pPr>
            <a:lvl3pPr marL="914325" indent="0">
              <a:lnSpc>
                <a:spcPct val="75000"/>
              </a:lnSpc>
              <a:buFontTx/>
              <a:buNone/>
              <a:defRPr sz="4000">
                <a:latin typeface="Helvetica Neue" charset="0"/>
                <a:ea typeface="Helvetica Neue" charset="0"/>
                <a:cs typeface="Helvetica Neue" charset="0"/>
              </a:defRPr>
            </a:lvl3pPr>
            <a:lvl4pPr marL="1371487" indent="0">
              <a:lnSpc>
                <a:spcPct val="75000"/>
              </a:lnSpc>
              <a:buFontTx/>
              <a:buNone/>
              <a:defRPr sz="4000">
                <a:latin typeface="Helvetica Neue" charset="0"/>
                <a:ea typeface="Helvetica Neue" charset="0"/>
                <a:cs typeface="Helvetica Neue" charset="0"/>
              </a:defRPr>
            </a:lvl4pPr>
            <a:lvl5pPr marL="1828649" indent="0">
              <a:lnSpc>
                <a:spcPct val="75000"/>
              </a:lnSpc>
              <a:buFontTx/>
              <a:buNone/>
              <a:defRPr sz="4000">
                <a:latin typeface="Helvetica Neue" charset="0"/>
                <a:ea typeface="Helvetica Neue" charset="0"/>
                <a:cs typeface="Helvetica Neue" charset="0"/>
              </a:defRPr>
            </a:lvl5pPr>
          </a:lstStyle>
          <a:p>
            <a:r>
              <a:rPr lang="en-US" dirty="0">
                <a:latin typeface="Arial Black" charset="0"/>
                <a:ea typeface="Arial Black" charset="0"/>
                <a:cs typeface="Arial Black" charset="0"/>
              </a:rPr>
              <a:t>TITLE OR </a:t>
            </a:r>
            <a:r>
              <a:rPr lang="en-US" dirty="0">
                <a:solidFill>
                  <a:srgbClr val="35B0E6"/>
                </a:solidFill>
                <a:latin typeface="Arial Black" charset="0"/>
                <a:ea typeface="Arial Black" charset="0"/>
                <a:cs typeface="Arial Black" charset="0"/>
              </a:rPr>
              <a:t>HEADING</a:t>
            </a:r>
            <a:br>
              <a:rPr lang="en-US" dirty="0">
                <a:solidFill>
                  <a:srgbClr val="35B0E6"/>
                </a:solidFill>
                <a:latin typeface="Arial Black" charset="0"/>
                <a:ea typeface="Arial Black" charset="0"/>
                <a:cs typeface="Arial Black" charset="0"/>
              </a:rPr>
            </a:br>
            <a:r>
              <a:rPr lang="en-US" dirty="0">
                <a:latin typeface="Arial Black" charset="0"/>
                <a:ea typeface="Arial Black" charset="0"/>
                <a:cs typeface="Arial Black" charset="0"/>
              </a:rPr>
              <a:t>TEXT TO BE</a:t>
            </a:r>
            <a:br>
              <a:rPr lang="en-US" dirty="0">
                <a:latin typeface="Arial Black" charset="0"/>
                <a:ea typeface="Arial Black" charset="0"/>
                <a:cs typeface="Arial Black" charset="0"/>
              </a:rPr>
            </a:br>
            <a:r>
              <a:rPr lang="en-US" dirty="0"/>
              <a:t>ARIAL BOLD 40PT</a:t>
            </a:r>
            <a:endParaRPr lang="en-US" dirty="0">
              <a:latin typeface="Arial Black" charset="0"/>
              <a:ea typeface="Arial Black" charset="0"/>
              <a:cs typeface="Arial Black" charset="0"/>
            </a:endParaRPr>
          </a:p>
        </p:txBody>
      </p:sp>
      <p:sp>
        <p:nvSpPr>
          <p:cNvPr id="5" name="Text Placeholder 13"/>
          <p:cNvSpPr>
            <a:spLocks noGrp="1"/>
          </p:cNvSpPr>
          <p:nvPr>
            <p:ph type="body" sz="quarter" idx="12" hasCustomPrompt="1"/>
          </p:nvPr>
        </p:nvSpPr>
        <p:spPr>
          <a:xfrm>
            <a:off x="635620" y="3727947"/>
            <a:ext cx="4783873" cy="500063"/>
          </a:xfrm>
          <a:prstGeom prst="rect">
            <a:avLst/>
          </a:prstGeom>
        </p:spPr>
        <p:txBody>
          <a:bodyPr/>
          <a:lstStyle>
            <a:lvl1pPr marL="0" indent="0">
              <a:buNone/>
              <a:defRPr sz="2400" b="1" i="0">
                <a:solidFill>
                  <a:srgbClr val="35B0E6"/>
                </a:solidFill>
                <a:latin typeface="Arial" charset="0"/>
                <a:ea typeface="Arial" charset="0"/>
                <a:cs typeface="Arial" charset="0"/>
              </a:defRPr>
            </a:lvl1pPr>
          </a:lstStyle>
          <a:p>
            <a:pPr lvl="0"/>
            <a:r>
              <a:rPr lang="en-US" dirty="0"/>
              <a:t>HEADING ARIAL BOLD 24PT </a:t>
            </a:r>
          </a:p>
        </p:txBody>
      </p:sp>
      <p:sp>
        <p:nvSpPr>
          <p:cNvPr id="6" name="Text Placeholder 15"/>
          <p:cNvSpPr>
            <a:spLocks noGrp="1"/>
          </p:cNvSpPr>
          <p:nvPr>
            <p:ph type="body" sz="quarter" idx="13" hasCustomPrompt="1"/>
          </p:nvPr>
        </p:nvSpPr>
        <p:spPr>
          <a:xfrm>
            <a:off x="635620" y="4228011"/>
            <a:ext cx="4783874" cy="657395"/>
          </a:xfrm>
          <a:prstGeom prst="rect">
            <a:avLst/>
          </a:prstGeom>
        </p:spPr>
        <p:txBody>
          <a:bodyPr/>
          <a:lstStyle>
            <a:lvl1pPr marL="0" indent="0">
              <a:lnSpc>
                <a:spcPct val="85000"/>
              </a:lnSpc>
              <a:buNone/>
              <a:defRPr sz="2000" b="0" i="0" baseline="0">
                <a:solidFill>
                  <a:schemeClr val="bg1"/>
                </a:solidFill>
                <a:latin typeface="Arial" charset="0"/>
                <a:ea typeface="Arial" charset="0"/>
                <a:cs typeface="Arial" charset="0"/>
              </a:defRPr>
            </a:lvl1pPr>
          </a:lstStyle>
          <a:p>
            <a:pPr lvl="0"/>
            <a:r>
              <a:rPr lang="en-US" dirty="0"/>
              <a:t>FURTHER DETAILS</a:t>
            </a:r>
            <a:br>
              <a:rPr lang="en-US" dirty="0"/>
            </a:br>
            <a:r>
              <a:rPr lang="en-US" dirty="0"/>
              <a:t>ARIAL 20PT</a:t>
            </a:r>
          </a:p>
        </p:txBody>
      </p:sp>
      <p:sp>
        <p:nvSpPr>
          <p:cNvPr id="7" name="Text Placeholder 17"/>
          <p:cNvSpPr>
            <a:spLocks noGrp="1"/>
          </p:cNvSpPr>
          <p:nvPr>
            <p:ph type="body" sz="quarter" idx="14" hasCustomPrompt="1"/>
          </p:nvPr>
        </p:nvSpPr>
        <p:spPr>
          <a:xfrm>
            <a:off x="635619" y="4880957"/>
            <a:ext cx="4783874" cy="448282"/>
          </a:xfrm>
          <a:prstGeom prst="rect">
            <a:avLst/>
          </a:prstGeom>
        </p:spPr>
        <p:txBody>
          <a:bodyPr/>
          <a:lstStyle>
            <a:lvl1pPr marL="0" indent="0">
              <a:buNone/>
              <a:defRPr sz="1600" b="0" i="0" baseline="0">
                <a:solidFill>
                  <a:schemeClr val="bg1"/>
                </a:solidFill>
                <a:latin typeface="Arial" charset="0"/>
                <a:ea typeface="Arial" charset="0"/>
                <a:cs typeface="Arial" charset="0"/>
              </a:defRPr>
            </a:lvl1pPr>
          </a:lstStyle>
          <a:p>
            <a:pPr lvl="0"/>
            <a:r>
              <a:rPr lang="en-US" dirty="0"/>
              <a:t>Content </a:t>
            </a:r>
            <a:br>
              <a:rPr lang="en-US" dirty="0"/>
            </a:br>
            <a:r>
              <a:rPr lang="en-US" dirty="0"/>
              <a:t>Arial 16pt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1" name="Chart Placeholder 9"/>
          <p:cNvSpPr>
            <a:spLocks noGrp="1"/>
          </p:cNvSpPr>
          <p:nvPr>
            <p:ph type="chart" sz="quarter" idx="12"/>
          </p:nvPr>
        </p:nvSpPr>
        <p:spPr>
          <a:xfrm>
            <a:off x="1799167" y="2000250"/>
            <a:ext cx="8509000" cy="4176712"/>
          </a:xfrm>
          <a:prstGeom prst="rect">
            <a:avLst/>
          </a:prstGeom>
        </p:spPr>
        <p:txBody>
          <a:bodyPr vert="horz"/>
          <a:lstStyle>
            <a:lvl1pPr marL="0" indent="0" algn="ctr">
              <a:buNone/>
              <a:defRPr sz="2500" b="1" i="0" baseline="0">
                <a:latin typeface="Helvetica Neue Bold" charset="0"/>
                <a:cs typeface="Helvetica Neue Bold" charset="0"/>
              </a:defRPr>
            </a:lvl1pPr>
          </a:lstStyle>
          <a:p>
            <a:r>
              <a:rPr lang="en-US" dirty="0"/>
              <a:t>Click icon to add chart</a:t>
            </a:r>
          </a:p>
        </p:txBody>
      </p:sp>
      <p:sp>
        <p:nvSpPr>
          <p:cNvPr id="3" name="Text Placeholder 2"/>
          <p:cNvSpPr>
            <a:spLocks noGrp="1"/>
          </p:cNvSpPr>
          <p:nvPr>
            <p:ph type="body" sz="quarter" idx="13" hasCustomPrompt="1"/>
          </p:nvPr>
        </p:nvSpPr>
        <p:spPr>
          <a:xfrm>
            <a:off x="458219" y="900112"/>
            <a:ext cx="4186238" cy="1071562"/>
          </a:xfrm>
          <a:prstGeom prst="rect">
            <a:avLst/>
          </a:prstGeom>
        </p:spPr>
        <p:txBody>
          <a:bodyPr/>
          <a:lstStyle>
            <a:lvl1pPr marL="0" indent="0">
              <a:lnSpc>
                <a:spcPct val="65000"/>
              </a:lnSpc>
              <a:buNone/>
              <a:defRPr sz="6000" b="1" i="0">
                <a:solidFill>
                  <a:schemeClr val="bg2"/>
                </a:solidFill>
                <a:latin typeface="Arial Black" charset="0"/>
                <a:ea typeface="Arial Black" charset="0"/>
                <a:cs typeface="Arial Black" charset="0"/>
              </a:defRPr>
            </a:lvl1pPr>
          </a:lstStyle>
          <a:p>
            <a:pPr lvl="0"/>
            <a:r>
              <a:rPr lang="en-US" dirty="0"/>
              <a:t>CHART TITLE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Table Placeholder 2"/>
          <p:cNvSpPr>
            <a:spLocks noGrp="1"/>
          </p:cNvSpPr>
          <p:nvPr>
            <p:ph type="tbl" sz="quarter" idx="11"/>
          </p:nvPr>
        </p:nvSpPr>
        <p:spPr>
          <a:xfrm>
            <a:off x="1799167" y="2029326"/>
            <a:ext cx="8509000" cy="4176211"/>
          </a:xfrm>
          <a:prstGeom prst="rect">
            <a:avLst/>
          </a:prstGeom>
        </p:spPr>
        <p:txBody>
          <a:bodyPr vert="horz"/>
          <a:lstStyle>
            <a:lvl1pPr marL="0" indent="0" algn="ctr">
              <a:buNone/>
              <a:defRPr sz="2500" b="1" i="0" baseline="0">
                <a:latin typeface="Helvetica Neue Bold" charset="0"/>
                <a:cs typeface="Helvetica Neue Bold" charset="0"/>
              </a:defRPr>
            </a:lvl1pPr>
          </a:lstStyle>
          <a:p>
            <a:r>
              <a:rPr lang="en-US" dirty="0"/>
              <a:t>Click icon to add table</a:t>
            </a:r>
          </a:p>
        </p:txBody>
      </p:sp>
      <p:sp>
        <p:nvSpPr>
          <p:cNvPr id="4" name="Text Placeholder 2"/>
          <p:cNvSpPr>
            <a:spLocks noGrp="1"/>
          </p:cNvSpPr>
          <p:nvPr>
            <p:ph type="body" sz="quarter" idx="13" hasCustomPrompt="1"/>
          </p:nvPr>
        </p:nvSpPr>
        <p:spPr>
          <a:xfrm>
            <a:off x="515369" y="957764"/>
            <a:ext cx="4186238" cy="1071562"/>
          </a:xfrm>
          <a:prstGeom prst="rect">
            <a:avLst/>
          </a:prstGeom>
        </p:spPr>
        <p:txBody>
          <a:bodyPr/>
          <a:lstStyle>
            <a:lvl1pPr marL="0" indent="0">
              <a:lnSpc>
                <a:spcPct val="65000"/>
              </a:lnSpc>
              <a:buNone/>
              <a:defRPr sz="6000" b="1" i="0">
                <a:solidFill>
                  <a:schemeClr val="bg2"/>
                </a:solidFill>
                <a:latin typeface="Arial Black" charset="0"/>
                <a:ea typeface="Arial Black" charset="0"/>
                <a:cs typeface="Arial Black" charset="0"/>
              </a:defRPr>
            </a:lvl1pPr>
          </a:lstStyle>
          <a:p>
            <a:pPr lvl="0"/>
            <a:r>
              <a:rPr lang="en-US" dirty="0"/>
              <a:t>TABLE TITLE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p:bg>
      <p:bgRef idx="1001">
        <a:schemeClr val="bg2"/>
      </p:bgRef>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515369" y="485776"/>
            <a:ext cx="8518329" cy="1385888"/>
          </a:xfrm>
          <a:prstGeom prst="rect">
            <a:avLst/>
          </a:prstGeom>
        </p:spPr>
        <p:txBody>
          <a:bodyPr/>
          <a:lstStyle>
            <a:lvl1pPr marL="0" marR="0" indent="0" algn="l" defTabSz="457162" rtl="0" eaLnBrk="1" fontAlgn="auto" latinLnBrk="0" hangingPunct="1">
              <a:lnSpc>
                <a:spcPct val="65000"/>
              </a:lnSpc>
              <a:spcBef>
                <a:spcPct val="20000"/>
              </a:spcBef>
              <a:spcAft>
                <a:spcPts val="0"/>
              </a:spcAft>
              <a:buClrTx/>
              <a:buSzTx/>
              <a:buFont typeface="Arial"/>
              <a:buNone/>
              <a:tabLst/>
              <a:defRPr sz="6000" b="1" i="0" baseline="0">
                <a:solidFill>
                  <a:schemeClr val="bg1"/>
                </a:solidFill>
                <a:latin typeface="Arial Black" charset="0"/>
                <a:ea typeface="Arial Black" charset="0"/>
                <a:cs typeface="Arial Black" charset="0"/>
              </a:defRPr>
            </a:lvl1pPr>
            <a:lvl2pPr>
              <a:defRPr b="1" i="0">
                <a:latin typeface="Helvetica Neue Bold" charset="0"/>
              </a:defRPr>
            </a:lvl2pPr>
            <a:lvl3pPr>
              <a:defRPr b="1" i="0">
                <a:latin typeface="Helvetica Neue Bold" charset="0"/>
              </a:defRPr>
            </a:lvl3pPr>
            <a:lvl4pPr>
              <a:defRPr b="1" i="0">
                <a:latin typeface="Helvetica Neue Bold" charset="0"/>
              </a:defRPr>
            </a:lvl4pPr>
            <a:lvl5pPr>
              <a:defRPr b="1" i="0">
                <a:latin typeface="Helvetica Neue Bold" charset="0"/>
              </a:defRPr>
            </a:lvl5pPr>
          </a:lstStyle>
          <a:p>
            <a:pPr marL="0" marR="0" lvl="0" indent="0" algn="l" defTabSz="457162" rtl="0" eaLnBrk="1" fontAlgn="auto" latinLnBrk="0" hangingPunct="1">
              <a:lnSpc>
                <a:spcPct val="75000"/>
              </a:lnSpc>
              <a:spcBef>
                <a:spcPct val="20000"/>
              </a:spcBef>
              <a:spcAft>
                <a:spcPts val="0"/>
              </a:spcAft>
              <a:buClrTx/>
              <a:buSzTx/>
              <a:buFont typeface="Arial"/>
              <a:buNone/>
              <a:tabLst/>
              <a:defRPr/>
            </a:pPr>
            <a:r>
              <a:rPr lang="en-US" dirty="0"/>
              <a:t>VIDEO HEADING</a:t>
            </a:r>
          </a:p>
        </p:txBody>
      </p:sp>
      <p:sp>
        <p:nvSpPr>
          <p:cNvPr id="4" name="Media Placeholder 3"/>
          <p:cNvSpPr>
            <a:spLocks noGrp="1"/>
          </p:cNvSpPr>
          <p:nvPr>
            <p:ph type="media" sz="quarter" idx="11"/>
          </p:nvPr>
        </p:nvSpPr>
        <p:spPr>
          <a:xfrm>
            <a:off x="515368" y="1871663"/>
            <a:ext cx="11257531" cy="4529137"/>
          </a:xfrm>
          <a:prstGeom prst="rect">
            <a:avLst/>
          </a:prstGeom>
        </p:spPr>
        <p:txBody>
          <a:bodyPr anchor="b"/>
          <a:lstStyle>
            <a:lvl1pPr marL="0" indent="0" algn="ctr">
              <a:buNone/>
              <a:defRPr>
                <a:solidFill>
                  <a:srgbClr val="FF00EF"/>
                </a:solidFill>
              </a:defRPr>
            </a:lvl1pPr>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Grey background">
    <p:bg>
      <p:bgPr>
        <a:solidFill>
          <a:srgbClr val="4D4D4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594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lue background">
    <p:bg>
      <p:bgPr>
        <a:solidFill>
          <a:srgbClr val="35B0E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95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62085"/>
      </p:ext>
    </p:extLst>
  </p:cSld>
  <p:clrMap bg1="lt1" tx1="dk1" bg2="lt2" tx2="dk2" accent1="accent1" accent2="accent2" accent3="accent3" accent4="accent4" accent5="accent5" accent6="accent6" hlink="hlink" folHlink="folHlink"/>
  <p:sldLayoutIdLst>
    <p:sldLayoutId id="2147483726" r:id="rId1"/>
    <p:sldLayoutId id="2147483723" r:id="rId2"/>
    <p:sldLayoutId id="2147483724" r:id="rId3"/>
    <p:sldLayoutId id="2147483705" r:id="rId4"/>
    <p:sldLayoutId id="2147483706" r:id="rId5"/>
    <p:sldLayoutId id="2147483725" r:id="rId6"/>
    <p:sldLayoutId id="2147483713" r:id="rId7"/>
    <p:sldLayoutId id="2147483716" r:id="rId8"/>
    <p:sldLayoutId id="2147483722" r:id="rId9"/>
    <p:sldLayoutId id="2147483677" r:id="rId10"/>
    <p:sldLayoutId id="2147483728" r:id="rId11"/>
  </p:sldLayoutIdLst>
  <p:hf hdr="0" dt="0"/>
  <p:txStyles>
    <p:titleStyle>
      <a:lvl1pPr algn="ctr" defTabSz="457162" rtl="0" eaLnBrk="1" latinLnBrk="0" hangingPunct="1">
        <a:spcBef>
          <a:spcPct val="0"/>
        </a:spcBef>
        <a:buNone/>
        <a:defRPr sz="4400" kern="1200">
          <a:solidFill>
            <a:schemeClr val="tx1"/>
          </a:solidFill>
          <a:latin typeface="+mj-lt"/>
          <a:ea typeface="+mj-ea"/>
          <a:cs typeface="+mj-cs"/>
        </a:defRPr>
      </a:lvl1pPr>
    </p:titleStyle>
    <p:bodyStyle>
      <a:lvl1pPr marL="342872" indent="-342872" algn="l" defTabSz="457162" rtl="0" eaLnBrk="1" latinLnBrk="0" hangingPunct="1">
        <a:spcBef>
          <a:spcPct val="20000"/>
        </a:spcBef>
        <a:buFont typeface="Arial"/>
        <a:buChar char="•"/>
        <a:defRPr sz="3200" kern="1200">
          <a:solidFill>
            <a:schemeClr val="tx1"/>
          </a:solidFill>
          <a:latin typeface="+mn-lt"/>
          <a:ea typeface="+mn-ea"/>
          <a:cs typeface="+mn-cs"/>
        </a:defRPr>
      </a:lvl1pPr>
      <a:lvl2pPr marL="742889" indent="-285727" algn="l" defTabSz="457162" rtl="0" eaLnBrk="1" latinLnBrk="0" hangingPunct="1">
        <a:spcBef>
          <a:spcPct val="20000"/>
        </a:spcBef>
        <a:buFont typeface="Arial"/>
        <a:buChar char="–"/>
        <a:defRPr sz="2800" kern="1200">
          <a:solidFill>
            <a:schemeClr val="tx1"/>
          </a:solidFill>
          <a:latin typeface="+mn-lt"/>
          <a:ea typeface="+mn-ea"/>
          <a:cs typeface="+mn-cs"/>
        </a:defRPr>
      </a:lvl2pPr>
      <a:lvl3pPr marL="1142906" indent="-228581" algn="l" defTabSz="457162" rtl="0" eaLnBrk="1" latinLnBrk="0" hangingPunct="1">
        <a:spcBef>
          <a:spcPct val="20000"/>
        </a:spcBef>
        <a:buFont typeface="Arial"/>
        <a:buChar char="•"/>
        <a:defRPr sz="2400" kern="1200">
          <a:solidFill>
            <a:schemeClr val="tx1"/>
          </a:solidFill>
          <a:latin typeface="+mn-lt"/>
          <a:ea typeface="+mn-ea"/>
          <a:cs typeface="+mn-cs"/>
        </a:defRPr>
      </a:lvl3pPr>
      <a:lvl4pPr marL="1600068" indent="-228581" algn="l" defTabSz="457162" rtl="0" eaLnBrk="1" latinLnBrk="0" hangingPunct="1">
        <a:spcBef>
          <a:spcPct val="20000"/>
        </a:spcBef>
        <a:buFont typeface="Arial"/>
        <a:buChar char="–"/>
        <a:defRPr sz="2000" kern="1200">
          <a:solidFill>
            <a:schemeClr val="tx1"/>
          </a:solidFill>
          <a:latin typeface="+mn-lt"/>
          <a:ea typeface="+mn-ea"/>
          <a:cs typeface="+mn-cs"/>
        </a:defRPr>
      </a:lvl4pPr>
      <a:lvl5pPr marL="2057230" indent="-228581" algn="l" defTabSz="457162" rtl="0" eaLnBrk="1" latinLnBrk="0" hangingPunct="1">
        <a:spcBef>
          <a:spcPct val="20000"/>
        </a:spcBef>
        <a:buFont typeface="Arial"/>
        <a:buChar char="»"/>
        <a:defRPr sz="2000" kern="1200">
          <a:solidFill>
            <a:schemeClr val="tx1"/>
          </a:solidFill>
          <a:latin typeface="+mn-lt"/>
          <a:ea typeface="+mn-ea"/>
          <a:cs typeface="+mn-cs"/>
        </a:defRPr>
      </a:lvl5pPr>
      <a:lvl6pPr marL="2514393" indent="-228581" algn="l" defTabSz="457162" rtl="0" eaLnBrk="1" latinLnBrk="0" hangingPunct="1">
        <a:spcBef>
          <a:spcPct val="20000"/>
        </a:spcBef>
        <a:buFont typeface="Arial"/>
        <a:buChar char="•"/>
        <a:defRPr sz="2000" kern="1200">
          <a:solidFill>
            <a:schemeClr val="tx1"/>
          </a:solidFill>
          <a:latin typeface="+mn-lt"/>
          <a:ea typeface="+mn-ea"/>
          <a:cs typeface="+mn-cs"/>
        </a:defRPr>
      </a:lvl6pPr>
      <a:lvl7pPr marL="2971555" indent="-228581" algn="l" defTabSz="457162" rtl="0" eaLnBrk="1" latinLnBrk="0" hangingPunct="1">
        <a:spcBef>
          <a:spcPct val="20000"/>
        </a:spcBef>
        <a:buFont typeface="Arial"/>
        <a:buChar char="•"/>
        <a:defRPr sz="2000" kern="1200">
          <a:solidFill>
            <a:schemeClr val="tx1"/>
          </a:solidFill>
          <a:latin typeface="+mn-lt"/>
          <a:ea typeface="+mn-ea"/>
          <a:cs typeface="+mn-cs"/>
        </a:defRPr>
      </a:lvl7pPr>
      <a:lvl8pPr marL="3428718" indent="-228581" algn="l" defTabSz="457162" rtl="0" eaLnBrk="1" latinLnBrk="0" hangingPunct="1">
        <a:spcBef>
          <a:spcPct val="20000"/>
        </a:spcBef>
        <a:buFont typeface="Arial"/>
        <a:buChar char="•"/>
        <a:defRPr sz="2000" kern="1200">
          <a:solidFill>
            <a:schemeClr val="tx1"/>
          </a:solidFill>
          <a:latin typeface="+mn-lt"/>
          <a:ea typeface="+mn-ea"/>
          <a:cs typeface="+mn-cs"/>
        </a:defRPr>
      </a:lvl8pPr>
      <a:lvl9pPr marL="3885880" indent="-228581" algn="l" defTabSz="45716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62" rtl="0" eaLnBrk="1" latinLnBrk="0" hangingPunct="1">
        <a:defRPr sz="1800" kern="1200">
          <a:solidFill>
            <a:schemeClr val="tx1"/>
          </a:solidFill>
          <a:latin typeface="+mn-lt"/>
          <a:ea typeface="+mn-ea"/>
          <a:cs typeface="+mn-cs"/>
        </a:defRPr>
      </a:lvl1pPr>
      <a:lvl2pPr marL="457162" algn="l" defTabSz="457162" rtl="0" eaLnBrk="1" latinLnBrk="0" hangingPunct="1">
        <a:defRPr sz="1800" kern="1200">
          <a:solidFill>
            <a:schemeClr val="tx1"/>
          </a:solidFill>
          <a:latin typeface="+mn-lt"/>
          <a:ea typeface="+mn-ea"/>
          <a:cs typeface="+mn-cs"/>
        </a:defRPr>
      </a:lvl2pPr>
      <a:lvl3pPr marL="914325" algn="l" defTabSz="457162" rtl="0" eaLnBrk="1" latinLnBrk="0" hangingPunct="1">
        <a:defRPr sz="1800" kern="1200">
          <a:solidFill>
            <a:schemeClr val="tx1"/>
          </a:solidFill>
          <a:latin typeface="+mn-lt"/>
          <a:ea typeface="+mn-ea"/>
          <a:cs typeface="+mn-cs"/>
        </a:defRPr>
      </a:lvl3pPr>
      <a:lvl4pPr marL="1371487" algn="l" defTabSz="457162" rtl="0" eaLnBrk="1" latinLnBrk="0" hangingPunct="1">
        <a:defRPr sz="1800" kern="1200">
          <a:solidFill>
            <a:schemeClr val="tx1"/>
          </a:solidFill>
          <a:latin typeface="+mn-lt"/>
          <a:ea typeface="+mn-ea"/>
          <a:cs typeface="+mn-cs"/>
        </a:defRPr>
      </a:lvl4pPr>
      <a:lvl5pPr marL="1828650" algn="l" defTabSz="457162" rtl="0" eaLnBrk="1" latinLnBrk="0" hangingPunct="1">
        <a:defRPr sz="1800" kern="1200">
          <a:solidFill>
            <a:schemeClr val="tx1"/>
          </a:solidFill>
          <a:latin typeface="+mn-lt"/>
          <a:ea typeface="+mn-ea"/>
          <a:cs typeface="+mn-cs"/>
        </a:defRPr>
      </a:lvl5pPr>
      <a:lvl6pPr marL="2285812" algn="l" defTabSz="457162" rtl="0" eaLnBrk="1" latinLnBrk="0" hangingPunct="1">
        <a:defRPr sz="1800" kern="1200">
          <a:solidFill>
            <a:schemeClr val="tx1"/>
          </a:solidFill>
          <a:latin typeface="+mn-lt"/>
          <a:ea typeface="+mn-ea"/>
          <a:cs typeface="+mn-cs"/>
        </a:defRPr>
      </a:lvl6pPr>
      <a:lvl7pPr marL="2742975" algn="l" defTabSz="457162" rtl="0" eaLnBrk="1" latinLnBrk="0" hangingPunct="1">
        <a:defRPr sz="1800" kern="1200">
          <a:solidFill>
            <a:schemeClr val="tx1"/>
          </a:solidFill>
          <a:latin typeface="+mn-lt"/>
          <a:ea typeface="+mn-ea"/>
          <a:cs typeface="+mn-cs"/>
        </a:defRPr>
      </a:lvl7pPr>
      <a:lvl8pPr marL="3200137" algn="l" defTabSz="457162" rtl="0" eaLnBrk="1" latinLnBrk="0" hangingPunct="1">
        <a:defRPr sz="1800" kern="1200">
          <a:solidFill>
            <a:schemeClr val="tx1"/>
          </a:solidFill>
          <a:latin typeface="+mn-lt"/>
          <a:ea typeface="+mn-ea"/>
          <a:cs typeface="+mn-cs"/>
        </a:defRPr>
      </a:lvl8pPr>
      <a:lvl9pPr marL="3657300" algn="l" defTabSz="45716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224258" y="1139869"/>
            <a:ext cx="8512630" cy="3319006"/>
          </a:xfrm>
        </p:spPr>
        <p:txBody>
          <a:bodyPr/>
          <a:lstStyle/>
          <a:p>
            <a:r>
              <a:rPr lang="en-US" sz="4800" dirty="0">
                <a:latin typeface="Arial Black" charset="0"/>
                <a:ea typeface="Arial Black" charset="0"/>
                <a:cs typeface="Arial Black" charset="0"/>
              </a:rPr>
              <a:t>INCLUSIVE EDUCATION IN ILE’S</a:t>
            </a:r>
          </a:p>
          <a:p>
            <a:r>
              <a:rPr lang="en-US" sz="4800" dirty="0">
                <a:latin typeface="Arial Black" charset="0"/>
                <a:ea typeface="Arial Black" charset="0"/>
                <a:cs typeface="Arial Black" charset="0"/>
              </a:rPr>
              <a:t> </a:t>
            </a:r>
            <a:br>
              <a:rPr lang="en-US" sz="4800" dirty="0">
                <a:latin typeface="Arial Black" charset="0"/>
                <a:ea typeface="Arial Black" charset="0"/>
                <a:cs typeface="Arial Black" charset="0"/>
              </a:rPr>
            </a:br>
            <a:r>
              <a:rPr lang="en-US" sz="4800" dirty="0">
                <a:solidFill>
                  <a:srgbClr val="35B0E6"/>
                </a:solidFill>
                <a:latin typeface="Arial Black" charset="0"/>
                <a:ea typeface="Arial Black" charset="0"/>
                <a:cs typeface="Arial Black" charset="0"/>
              </a:rPr>
              <a:t>ILEs and the education of students with disabilities in Aotearoa</a:t>
            </a:r>
          </a:p>
        </p:txBody>
      </p:sp>
      <p:sp>
        <p:nvSpPr>
          <p:cNvPr id="3" name="TextBox 2"/>
          <p:cNvSpPr txBox="1"/>
          <p:nvPr/>
        </p:nvSpPr>
        <p:spPr>
          <a:xfrm>
            <a:off x="671512" y="5786435"/>
            <a:ext cx="5314950" cy="831510"/>
          </a:xfrm>
          <a:prstGeom prst="rect">
            <a:avLst/>
          </a:prstGeom>
        </p:spPr>
        <p:txBody>
          <a:bodyPr wrap="square" lIns="90000" rtlCol="0" anchor="t" anchorCtr="0">
            <a:spAutoFit/>
          </a:bodyPr>
          <a:lstStyle/>
          <a:p>
            <a:pPr marL="0" indent="0">
              <a:lnSpc>
                <a:spcPct val="75000"/>
              </a:lnSpc>
              <a:buNone/>
            </a:pPr>
            <a:r>
              <a:rPr lang="en-US" sz="1600" b="1" dirty="0">
                <a:solidFill>
                  <a:schemeClr val="bg1"/>
                </a:solidFill>
                <a:latin typeface="Arial" charset="0"/>
                <a:ea typeface="Arial" charset="0"/>
                <a:cs typeface="Arial" charset="0"/>
              </a:rPr>
              <a:t>Angela Page – University of Newcastle, AU</a:t>
            </a:r>
          </a:p>
          <a:p>
            <a:pPr marL="0" indent="0">
              <a:lnSpc>
                <a:spcPct val="75000"/>
              </a:lnSpc>
              <a:buNone/>
            </a:pPr>
            <a:endParaRPr lang="en-US" sz="1600" b="1" dirty="0">
              <a:solidFill>
                <a:schemeClr val="bg1"/>
              </a:solidFill>
              <a:latin typeface="Arial" charset="0"/>
              <a:ea typeface="Arial" charset="0"/>
              <a:cs typeface="Arial" charset="0"/>
            </a:endParaRPr>
          </a:p>
          <a:p>
            <a:pPr marL="0" indent="0">
              <a:lnSpc>
                <a:spcPct val="75000"/>
              </a:lnSpc>
              <a:buNone/>
            </a:pPr>
            <a:r>
              <a:rPr lang="en-US" sz="1600" b="1" dirty="0">
                <a:solidFill>
                  <a:schemeClr val="bg1"/>
                </a:solidFill>
                <a:latin typeface="Arial" charset="0"/>
                <a:ea typeface="Arial" charset="0"/>
                <a:cs typeface="Arial" charset="0"/>
              </a:rPr>
              <a:t>Jennifer Charteris – University of New England, AU</a:t>
            </a:r>
          </a:p>
          <a:p>
            <a:pPr marL="0" indent="0">
              <a:lnSpc>
                <a:spcPct val="75000"/>
              </a:lnSpc>
              <a:buNone/>
            </a:pPr>
            <a:endParaRPr lang="en-US" sz="1600" b="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465901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1"/>
          </p:nvPr>
        </p:nvSpPr>
        <p:spPr>
          <a:xfrm>
            <a:off x="5305621" y="39029"/>
            <a:ext cx="6783658" cy="3389971"/>
          </a:xfrm>
        </p:spPr>
        <p:txBody>
          <a:bodyPr/>
          <a:lstStyle/>
          <a:p>
            <a:r>
              <a:rPr lang="en-US" dirty="0"/>
              <a:t>Different ways to interpret placement of students with special education needs</a:t>
            </a:r>
            <a:endParaRPr lang="en-US" dirty="0">
              <a:latin typeface="Arial Black" charset="0"/>
              <a:ea typeface="Arial Black" charset="0"/>
              <a:cs typeface="Arial Black" charset="0"/>
            </a:endParaRPr>
          </a:p>
        </p:txBody>
      </p:sp>
      <p:sp>
        <p:nvSpPr>
          <p:cNvPr id="14" name="Text Placeholder 13"/>
          <p:cNvSpPr>
            <a:spLocks noGrp="1"/>
          </p:cNvSpPr>
          <p:nvPr>
            <p:ph type="body" sz="quarter" idx="12"/>
          </p:nvPr>
        </p:nvSpPr>
        <p:spPr>
          <a:xfrm>
            <a:off x="5408342" y="3727947"/>
            <a:ext cx="6224173" cy="442609"/>
          </a:xfrm>
        </p:spPr>
        <p:txBody>
          <a:bodyPr/>
          <a:lstStyle/>
          <a:p>
            <a:r>
              <a:rPr lang="en-US" b="1" dirty="0">
                <a:latin typeface="Arial" charset="0"/>
                <a:ea typeface="Arial" charset="0"/>
                <a:cs typeface="Arial" charset="0"/>
              </a:rPr>
              <a:t>Australian context</a:t>
            </a:r>
          </a:p>
          <a:p>
            <a:r>
              <a:rPr lang="en-US" dirty="0"/>
              <a:t>New Zealand/Aotearoa context</a:t>
            </a:r>
          </a:p>
          <a:p>
            <a:endParaRPr lang="en-US" b="1" dirty="0">
              <a:latin typeface="Arial" charset="0"/>
              <a:ea typeface="Arial" charset="0"/>
              <a:cs typeface="Arial" charset="0"/>
            </a:endParaRPr>
          </a:p>
          <a:p>
            <a:pPr marL="342900" indent="-342900">
              <a:buFont typeface="Arial" panose="020B0604020202020204" pitchFamily="34" charset="0"/>
              <a:buChar char="•"/>
            </a:pPr>
            <a:r>
              <a:rPr lang="en-US" dirty="0"/>
              <a:t>Students with mild/ high level of disability </a:t>
            </a:r>
          </a:p>
          <a:p>
            <a:pPr marL="342900" indent="-342900">
              <a:buFont typeface="Arial" panose="020B0604020202020204" pitchFamily="34" charset="0"/>
              <a:buChar char="•"/>
            </a:pPr>
            <a:r>
              <a:rPr lang="en-US" dirty="0"/>
              <a:t>Students with very high level of disability</a:t>
            </a:r>
          </a:p>
          <a:p>
            <a:endParaRPr lang="en-US" b="1" dirty="0">
              <a:latin typeface="Arial" charset="0"/>
              <a:ea typeface="Arial" charset="0"/>
              <a:cs typeface="Arial" charset="0"/>
            </a:endParaRPr>
          </a:p>
        </p:txBody>
      </p:sp>
      <p:sp>
        <p:nvSpPr>
          <p:cNvPr id="7" name="Picture Placeholder 6"/>
          <p:cNvSpPr>
            <a:spLocks noGrp="1"/>
          </p:cNvSpPr>
          <p:nvPr>
            <p:ph type="pic" sz="quarter" idx="10"/>
          </p:nvPr>
        </p:nvSpPr>
        <p:spPr>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C25E9154-C198-2848-A038-774849051200}"/>
              </a:ext>
            </a:extLst>
          </p:cNvPr>
          <p:cNvPicPr>
            <a:picLocks noChangeAspect="1"/>
          </p:cNvPicPr>
          <p:nvPr/>
        </p:nvPicPr>
        <p:blipFill>
          <a:blip r:embed="rId3"/>
          <a:stretch>
            <a:fillRect/>
          </a:stretch>
        </p:blipFill>
        <p:spPr>
          <a:xfrm>
            <a:off x="559485" y="1387169"/>
            <a:ext cx="4227539" cy="3497066"/>
          </a:xfrm>
          <a:prstGeom prst="rect">
            <a:avLst/>
          </a:prstGeom>
        </p:spPr>
      </p:pic>
    </p:spTree>
    <p:extLst>
      <p:ext uri="{BB962C8B-B14F-4D97-AF65-F5344CB8AC3E}">
        <p14:creationId xmlns:p14="http://schemas.microsoft.com/office/powerpoint/2010/main" val="999198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a:solidFill>
                  <a:schemeClr val="bg1"/>
                </a:solidFill>
              </a:rPr>
              <a:t>ILEs and Disability</a:t>
            </a:r>
          </a:p>
        </p:txBody>
      </p:sp>
      <p:sp>
        <p:nvSpPr>
          <p:cNvPr id="8" name="Text Placeholder 7"/>
          <p:cNvSpPr>
            <a:spLocks noGrp="1"/>
          </p:cNvSpPr>
          <p:nvPr>
            <p:ph type="body" sz="quarter" idx="4294967295"/>
          </p:nvPr>
        </p:nvSpPr>
        <p:spPr>
          <a:xfrm>
            <a:off x="635621" y="3756524"/>
            <a:ext cx="4783874" cy="657395"/>
          </a:xfrm>
          <a:prstGeom prst="rect">
            <a:avLst/>
          </a:prstGeom>
        </p:spPr>
        <p:txBody>
          <a:bodyPr/>
          <a:lstStyle/>
          <a:p>
            <a:r>
              <a:rPr lang="en-US" sz="2000" dirty="0">
                <a:solidFill>
                  <a:schemeClr val="bg1"/>
                </a:solidFill>
              </a:rPr>
              <a:t>Design fit for students with very high needs?</a:t>
            </a:r>
          </a:p>
        </p:txBody>
      </p:sp>
      <p:pic>
        <p:nvPicPr>
          <p:cNvPr id="4" name="Picture Placeholder 3" descr="A room that has a sign on a wall&#10;&#10;Description automatically generated">
            <a:extLst>
              <a:ext uri="{FF2B5EF4-FFF2-40B4-BE49-F238E27FC236}">
                <a16:creationId xmlns:a16="http://schemas.microsoft.com/office/drawing/2014/main" id="{D1CAC50D-F2D6-AE40-9261-00B5E2850D0F}"/>
              </a:ext>
            </a:extLst>
          </p:cNvPr>
          <p:cNvPicPr>
            <a:picLocks noGrp="1" noChangeAspect="1"/>
          </p:cNvPicPr>
          <p:nvPr>
            <p:ph type="pic" sz="quarter" idx="10"/>
          </p:nvPr>
        </p:nvPicPr>
        <p:blipFill>
          <a:blip r:embed="rId3"/>
          <a:srcRect l="684" r="684"/>
          <a:stretch>
            <a:fillRect/>
          </a:stretch>
        </p:blipFill>
        <p:spPr>
          <a:xfrm>
            <a:off x="7150100" y="0"/>
            <a:ext cx="5041900" cy="6579220"/>
          </a:xfrm>
          <a:prstGeom prst="rect">
            <a:avLst/>
          </a:prstGeom>
        </p:spPr>
        <p:style>
          <a:lnRef idx="1">
            <a:schemeClr val="accent6"/>
          </a:lnRef>
          <a:fillRef idx="2">
            <a:schemeClr val="accent6"/>
          </a:fillRef>
          <a:effectRef idx="1">
            <a:schemeClr val="accent6"/>
          </a:effectRef>
          <a:fontRef idx="minor">
            <a:schemeClr val="dk1"/>
          </a:fontRef>
        </p:style>
      </p:pic>
    </p:spTree>
    <p:extLst>
      <p:ext uri="{BB962C8B-B14F-4D97-AF65-F5344CB8AC3E}">
        <p14:creationId xmlns:p14="http://schemas.microsoft.com/office/powerpoint/2010/main" val="655156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p:cNvSpPr txBox="1">
            <a:spLocks/>
          </p:cNvSpPr>
          <p:nvPr/>
        </p:nvSpPr>
        <p:spPr>
          <a:xfrm>
            <a:off x="458218" y="1128713"/>
            <a:ext cx="8071419" cy="1262409"/>
          </a:xfrm>
          <a:prstGeom prst="rect">
            <a:avLst/>
          </a:prstGeom>
        </p:spPr>
        <p:txBody>
          <a:bodyPr/>
          <a:lstStyle>
            <a:lvl1pPr marL="342872" indent="-342872" algn="l" defTabSz="457162" rtl="0" eaLnBrk="1" latinLnBrk="0" hangingPunct="1">
              <a:spcBef>
                <a:spcPct val="20000"/>
              </a:spcBef>
              <a:buFont typeface="Arial"/>
              <a:buChar char="•"/>
              <a:defRPr sz="3200" kern="1200">
                <a:solidFill>
                  <a:schemeClr val="tx1"/>
                </a:solidFill>
                <a:latin typeface="+mn-lt"/>
                <a:ea typeface="+mn-ea"/>
                <a:cs typeface="+mn-cs"/>
              </a:defRPr>
            </a:lvl1pPr>
            <a:lvl2pPr marL="742889" indent="-285727" algn="l" defTabSz="457162" rtl="0" eaLnBrk="1" latinLnBrk="0" hangingPunct="1">
              <a:spcBef>
                <a:spcPct val="20000"/>
              </a:spcBef>
              <a:buFont typeface="Arial"/>
              <a:buChar char="–"/>
              <a:defRPr sz="2800" kern="1200">
                <a:solidFill>
                  <a:schemeClr val="tx1"/>
                </a:solidFill>
                <a:latin typeface="+mn-lt"/>
                <a:ea typeface="+mn-ea"/>
                <a:cs typeface="+mn-cs"/>
              </a:defRPr>
            </a:lvl2pPr>
            <a:lvl3pPr marL="1142906" indent="-228581" algn="l" defTabSz="457162" rtl="0" eaLnBrk="1" latinLnBrk="0" hangingPunct="1">
              <a:spcBef>
                <a:spcPct val="20000"/>
              </a:spcBef>
              <a:buFont typeface="Arial"/>
              <a:buChar char="•"/>
              <a:defRPr sz="2400" kern="1200">
                <a:solidFill>
                  <a:schemeClr val="tx1"/>
                </a:solidFill>
                <a:latin typeface="+mn-lt"/>
                <a:ea typeface="+mn-ea"/>
                <a:cs typeface="+mn-cs"/>
              </a:defRPr>
            </a:lvl3pPr>
            <a:lvl4pPr marL="1600068" indent="-228581" algn="l" defTabSz="457162" rtl="0" eaLnBrk="1" latinLnBrk="0" hangingPunct="1">
              <a:spcBef>
                <a:spcPct val="20000"/>
              </a:spcBef>
              <a:buFont typeface="Arial"/>
              <a:buChar char="–"/>
              <a:defRPr sz="2000" kern="1200">
                <a:solidFill>
                  <a:schemeClr val="tx1"/>
                </a:solidFill>
                <a:latin typeface="+mn-lt"/>
                <a:ea typeface="+mn-ea"/>
                <a:cs typeface="+mn-cs"/>
              </a:defRPr>
            </a:lvl4pPr>
            <a:lvl5pPr marL="2057230" indent="-228581" algn="l" defTabSz="457162" rtl="0" eaLnBrk="1" latinLnBrk="0" hangingPunct="1">
              <a:spcBef>
                <a:spcPct val="20000"/>
              </a:spcBef>
              <a:buFont typeface="Arial"/>
              <a:buChar char="»"/>
              <a:defRPr sz="2000" kern="1200">
                <a:solidFill>
                  <a:schemeClr val="tx1"/>
                </a:solidFill>
                <a:latin typeface="+mn-lt"/>
                <a:ea typeface="+mn-ea"/>
                <a:cs typeface="+mn-cs"/>
              </a:defRPr>
            </a:lvl5pPr>
            <a:lvl6pPr marL="2514393" indent="-228581" algn="l" defTabSz="457162" rtl="0" eaLnBrk="1" latinLnBrk="0" hangingPunct="1">
              <a:spcBef>
                <a:spcPct val="20000"/>
              </a:spcBef>
              <a:buFont typeface="Arial"/>
              <a:buChar char="•"/>
              <a:defRPr sz="2000" kern="1200">
                <a:solidFill>
                  <a:schemeClr val="tx1"/>
                </a:solidFill>
                <a:latin typeface="+mn-lt"/>
                <a:ea typeface="+mn-ea"/>
                <a:cs typeface="+mn-cs"/>
              </a:defRPr>
            </a:lvl6pPr>
            <a:lvl7pPr marL="2971555" indent="-228581" algn="l" defTabSz="457162" rtl="0" eaLnBrk="1" latinLnBrk="0" hangingPunct="1">
              <a:spcBef>
                <a:spcPct val="20000"/>
              </a:spcBef>
              <a:buFont typeface="Arial"/>
              <a:buChar char="•"/>
              <a:defRPr sz="2000" kern="1200">
                <a:solidFill>
                  <a:schemeClr val="tx1"/>
                </a:solidFill>
                <a:latin typeface="+mn-lt"/>
                <a:ea typeface="+mn-ea"/>
                <a:cs typeface="+mn-cs"/>
              </a:defRPr>
            </a:lvl7pPr>
            <a:lvl8pPr marL="3428718" indent="-228581" algn="l" defTabSz="457162" rtl="0" eaLnBrk="1" latinLnBrk="0" hangingPunct="1">
              <a:spcBef>
                <a:spcPct val="20000"/>
              </a:spcBef>
              <a:buFont typeface="Arial"/>
              <a:buChar char="•"/>
              <a:defRPr sz="2000" kern="1200">
                <a:solidFill>
                  <a:schemeClr val="tx1"/>
                </a:solidFill>
                <a:latin typeface="+mn-lt"/>
                <a:ea typeface="+mn-ea"/>
                <a:cs typeface="+mn-cs"/>
              </a:defRPr>
            </a:lvl8pPr>
            <a:lvl9pPr marL="3885880" indent="-228581" algn="l" defTabSz="457162"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75000"/>
              </a:lnSpc>
              <a:buNone/>
            </a:pPr>
            <a:r>
              <a:rPr lang="en-US" sz="6000" b="1" dirty="0">
                <a:solidFill>
                  <a:schemeClr val="accent6">
                    <a:lumMod val="75000"/>
                  </a:schemeClr>
                </a:solidFill>
                <a:latin typeface="Arial Black" charset="0"/>
                <a:ea typeface="Arial Black" charset="0"/>
                <a:cs typeface="Arial Black" charset="0"/>
              </a:rPr>
              <a:t>Special School</a:t>
            </a:r>
          </a:p>
        </p:txBody>
      </p:sp>
      <p:sp>
        <p:nvSpPr>
          <p:cNvPr id="5" name="Text Placeholder 15"/>
          <p:cNvSpPr txBox="1">
            <a:spLocks/>
          </p:cNvSpPr>
          <p:nvPr/>
        </p:nvSpPr>
        <p:spPr>
          <a:xfrm>
            <a:off x="458218" y="2814638"/>
            <a:ext cx="7214170" cy="2328863"/>
          </a:xfrm>
          <a:prstGeom prst="rect">
            <a:avLst/>
          </a:prstGeom>
        </p:spPr>
        <p:txBody>
          <a:bodyPr/>
          <a:lstStyle>
            <a:lvl1pPr marL="342872" indent="-342872" algn="l" defTabSz="457162" rtl="0" eaLnBrk="1" latinLnBrk="0" hangingPunct="1">
              <a:spcBef>
                <a:spcPct val="20000"/>
              </a:spcBef>
              <a:buFont typeface="Arial"/>
              <a:buChar char="•"/>
              <a:defRPr sz="3200" kern="1200">
                <a:solidFill>
                  <a:schemeClr val="tx1"/>
                </a:solidFill>
                <a:latin typeface="+mn-lt"/>
                <a:ea typeface="+mn-ea"/>
                <a:cs typeface="+mn-cs"/>
              </a:defRPr>
            </a:lvl1pPr>
            <a:lvl2pPr marL="742889" indent="-285727" algn="l" defTabSz="457162" rtl="0" eaLnBrk="1" latinLnBrk="0" hangingPunct="1">
              <a:spcBef>
                <a:spcPct val="20000"/>
              </a:spcBef>
              <a:buFont typeface="Arial"/>
              <a:buChar char="–"/>
              <a:defRPr sz="2800" kern="1200">
                <a:solidFill>
                  <a:schemeClr val="tx1"/>
                </a:solidFill>
                <a:latin typeface="+mn-lt"/>
                <a:ea typeface="+mn-ea"/>
                <a:cs typeface="+mn-cs"/>
              </a:defRPr>
            </a:lvl2pPr>
            <a:lvl3pPr marL="1142906" indent="-228581" algn="l" defTabSz="457162" rtl="0" eaLnBrk="1" latinLnBrk="0" hangingPunct="1">
              <a:spcBef>
                <a:spcPct val="20000"/>
              </a:spcBef>
              <a:buFont typeface="Arial"/>
              <a:buChar char="•"/>
              <a:defRPr sz="2400" kern="1200">
                <a:solidFill>
                  <a:schemeClr val="tx1"/>
                </a:solidFill>
                <a:latin typeface="+mn-lt"/>
                <a:ea typeface="+mn-ea"/>
                <a:cs typeface="+mn-cs"/>
              </a:defRPr>
            </a:lvl3pPr>
            <a:lvl4pPr marL="1600068" indent="-228581" algn="l" defTabSz="457162" rtl="0" eaLnBrk="1" latinLnBrk="0" hangingPunct="1">
              <a:spcBef>
                <a:spcPct val="20000"/>
              </a:spcBef>
              <a:buFont typeface="Arial"/>
              <a:buChar char="–"/>
              <a:defRPr sz="2000" kern="1200">
                <a:solidFill>
                  <a:schemeClr val="tx1"/>
                </a:solidFill>
                <a:latin typeface="+mn-lt"/>
                <a:ea typeface="+mn-ea"/>
                <a:cs typeface="+mn-cs"/>
              </a:defRPr>
            </a:lvl4pPr>
            <a:lvl5pPr marL="2057230" indent="-228581" algn="l" defTabSz="457162" rtl="0" eaLnBrk="1" latinLnBrk="0" hangingPunct="1">
              <a:spcBef>
                <a:spcPct val="20000"/>
              </a:spcBef>
              <a:buFont typeface="Arial"/>
              <a:buChar char="»"/>
              <a:defRPr sz="2000" kern="1200">
                <a:solidFill>
                  <a:schemeClr val="tx1"/>
                </a:solidFill>
                <a:latin typeface="+mn-lt"/>
                <a:ea typeface="+mn-ea"/>
                <a:cs typeface="+mn-cs"/>
              </a:defRPr>
            </a:lvl5pPr>
            <a:lvl6pPr marL="2514393" indent="-228581" algn="l" defTabSz="457162" rtl="0" eaLnBrk="1" latinLnBrk="0" hangingPunct="1">
              <a:spcBef>
                <a:spcPct val="20000"/>
              </a:spcBef>
              <a:buFont typeface="Arial"/>
              <a:buChar char="•"/>
              <a:defRPr sz="2000" kern="1200">
                <a:solidFill>
                  <a:schemeClr val="tx1"/>
                </a:solidFill>
                <a:latin typeface="+mn-lt"/>
                <a:ea typeface="+mn-ea"/>
                <a:cs typeface="+mn-cs"/>
              </a:defRPr>
            </a:lvl6pPr>
            <a:lvl7pPr marL="2971555" indent="-228581" algn="l" defTabSz="457162" rtl="0" eaLnBrk="1" latinLnBrk="0" hangingPunct="1">
              <a:spcBef>
                <a:spcPct val="20000"/>
              </a:spcBef>
              <a:buFont typeface="Arial"/>
              <a:buChar char="•"/>
              <a:defRPr sz="2000" kern="1200">
                <a:solidFill>
                  <a:schemeClr val="tx1"/>
                </a:solidFill>
                <a:latin typeface="+mn-lt"/>
                <a:ea typeface="+mn-ea"/>
                <a:cs typeface="+mn-cs"/>
              </a:defRPr>
            </a:lvl7pPr>
            <a:lvl8pPr marL="3428718" indent="-228581" algn="l" defTabSz="457162" rtl="0" eaLnBrk="1" latinLnBrk="0" hangingPunct="1">
              <a:spcBef>
                <a:spcPct val="20000"/>
              </a:spcBef>
              <a:buFont typeface="Arial"/>
              <a:buChar char="•"/>
              <a:defRPr sz="2000" kern="1200">
                <a:solidFill>
                  <a:schemeClr val="tx1"/>
                </a:solidFill>
                <a:latin typeface="+mn-lt"/>
                <a:ea typeface="+mn-ea"/>
                <a:cs typeface="+mn-cs"/>
              </a:defRPr>
            </a:lvl8pPr>
            <a:lvl9pPr marL="3885880" indent="-228581" algn="l" defTabSz="457162" rtl="0" eaLnBrk="1" latinLnBrk="0" hangingPunct="1">
              <a:spcBef>
                <a:spcPct val="20000"/>
              </a:spcBef>
              <a:buFont typeface="Arial"/>
              <a:buChar char="•"/>
              <a:defRPr sz="2000" kern="1200">
                <a:solidFill>
                  <a:schemeClr val="tx1"/>
                </a:solidFill>
                <a:latin typeface="+mn-lt"/>
                <a:ea typeface="+mn-ea"/>
                <a:cs typeface="+mn-cs"/>
              </a:defRPr>
            </a:lvl9pPr>
          </a:lstStyle>
          <a:p>
            <a:r>
              <a:rPr lang="en-AU" sz="1600" b="1" dirty="0">
                <a:solidFill>
                  <a:schemeClr val="accent6">
                    <a:lumMod val="75000"/>
                  </a:schemeClr>
                </a:solidFill>
                <a:latin typeface="Helvetica Neue" charset="0"/>
                <a:ea typeface="Helvetica Neue" charset="0"/>
                <a:cs typeface="Helvetica Neue" charset="0"/>
              </a:rPr>
              <a:t>Reluctance</a:t>
            </a:r>
          </a:p>
        </p:txBody>
      </p:sp>
      <p:pic>
        <p:nvPicPr>
          <p:cNvPr id="2" name="Picture 1">
            <a:extLst>
              <a:ext uri="{FF2B5EF4-FFF2-40B4-BE49-F238E27FC236}">
                <a16:creationId xmlns:a16="http://schemas.microsoft.com/office/drawing/2014/main" id="{1CC4F0FF-DBAB-C440-9FD0-27A8137200F8}"/>
              </a:ext>
            </a:extLst>
          </p:cNvPr>
          <p:cNvPicPr>
            <a:picLocks noChangeAspect="1"/>
          </p:cNvPicPr>
          <p:nvPr/>
        </p:nvPicPr>
        <p:blipFill>
          <a:blip r:embed="rId3"/>
          <a:stretch>
            <a:fillRect/>
          </a:stretch>
        </p:blipFill>
        <p:spPr>
          <a:xfrm>
            <a:off x="7381996" y="0"/>
            <a:ext cx="3806505" cy="6858000"/>
          </a:xfrm>
          <a:prstGeom prst="rect">
            <a:avLst/>
          </a:prstGeom>
        </p:spPr>
      </p:pic>
    </p:spTree>
    <p:extLst>
      <p:ext uri="{BB962C8B-B14F-4D97-AF65-F5344CB8AC3E}">
        <p14:creationId xmlns:p14="http://schemas.microsoft.com/office/powerpoint/2010/main" val="18657731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p:cNvSpPr txBox="1">
            <a:spLocks/>
          </p:cNvSpPr>
          <p:nvPr/>
        </p:nvSpPr>
        <p:spPr>
          <a:xfrm>
            <a:off x="458218" y="1128713"/>
            <a:ext cx="8071419" cy="1262409"/>
          </a:xfrm>
          <a:prstGeom prst="rect">
            <a:avLst/>
          </a:prstGeom>
        </p:spPr>
        <p:txBody>
          <a:bodyPr/>
          <a:lstStyle>
            <a:lvl1pPr marL="342872" indent="-342872" algn="l" defTabSz="457162" rtl="0" eaLnBrk="1" latinLnBrk="0" hangingPunct="1">
              <a:spcBef>
                <a:spcPct val="20000"/>
              </a:spcBef>
              <a:buFont typeface="Arial"/>
              <a:buChar char="•"/>
              <a:defRPr sz="3200" kern="1200">
                <a:solidFill>
                  <a:schemeClr val="tx1"/>
                </a:solidFill>
                <a:latin typeface="+mn-lt"/>
                <a:ea typeface="+mn-ea"/>
                <a:cs typeface="+mn-cs"/>
              </a:defRPr>
            </a:lvl1pPr>
            <a:lvl2pPr marL="742889" indent="-285727" algn="l" defTabSz="457162" rtl="0" eaLnBrk="1" latinLnBrk="0" hangingPunct="1">
              <a:spcBef>
                <a:spcPct val="20000"/>
              </a:spcBef>
              <a:buFont typeface="Arial"/>
              <a:buChar char="–"/>
              <a:defRPr sz="2800" kern="1200">
                <a:solidFill>
                  <a:schemeClr val="tx1"/>
                </a:solidFill>
                <a:latin typeface="+mn-lt"/>
                <a:ea typeface="+mn-ea"/>
                <a:cs typeface="+mn-cs"/>
              </a:defRPr>
            </a:lvl2pPr>
            <a:lvl3pPr marL="1142906" indent="-228581" algn="l" defTabSz="457162" rtl="0" eaLnBrk="1" latinLnBrk="0" hangingPunct="1">
              <a:spcBef>
                <a:spcPct val="20000"/>
              </a:spcBef>
              <a:buFont typeface="Arial"/>
              <a:buChar char="•"/>
              <a:defRPr sz="2400" kern="1200">
                <a:solidFill>
                  <a:schemeClr val="tx1"/>
                </a:solidFill>
                <a:latin typeface="+mn-lt"/>
                <a:ea typeface="+mn-ea"/>
                <a:cs typeface="+mn-cs"/>
              </a:defRPr>
            </a:lvl3pPr>
            <a:lvl4pPr marL="1600068" indent="-228581" algn="l" defTabSz="457162" rtl="0" eaLnBrk="1" latinLnBrk="0" hangingPunct="1">
              <a:spcBef>
                <a:spcPct val="20000"/>
              </a:spcBef>
              <a:buFont typeface="Arial"/>
              <a:buChar char="–"/>
              <a:defRPr sz="2000" kern="1200">
                <a:solidFill>
                  <a:schemeClr val="tx1"/>
                </a:solidFill>
                <a:latin typeface="+mn-lt"/>
                <a:ea typeface="+mn-ea"/>
                <a:cs typeface="+mn-cs"/>
              </a:defRPr>
            </a:lvl4pPr>
            <a:lvl5pPr marL="2057230" indent="-228581" algn="l" defTabSz="457162" rtl="0" eaLnBrk="1" latinLnBrk="0" hangingPunct="1">
              <a:spcBef>
                <a:spcPct val="20000"/>
              </a:spcBef>
              <a:buFont typeface="Arial"/>
              <a:buChar char="»"/>
              <a:defRPr sz="2000" kern="1200">
                <a:solidFill>
                  <a:schemeClr val="tx1"/>
                </a:solidFill>
                <a:latin typeface="+mn-lt"/>
                <a:ea typeface="+mn-ea"/>
                <a:cs typeface="+mn-cs"/>
              </a:defRPr>
            </a:lvl5pPr>
            <a:lvl6pPr marL="2514393" indent="-228581" algn="l" defTabSz="457162" rtl="0" eaLnBrk="1" latinLnBrk="0" hangingPunct="1">
              <a:spcBef>
                <a:spcPct val="20000"/>
              </a:spcBef>
              <a:buFont typeface="Arial"/>
              <a:buChar char="•"/>
              <a:defRPr sz="2000" kern="1200">
                <a:solidFill>
                  <a:schemeClr val="tx1"/>
                </a:solidFill>
                <a:latin typeface="+mn-lt"/>
                <a:ea typeface="+mn-ea"/>
                <a:cs typeface="+mn-cs"/>
              </a:defRPr>
            </a:lvl6pPr>
            <a:lvl7pPr marL="2971555" indent="-228581" algn="l" defTabSz="457162" rtl="0" eaLnBrk="1" latinLnBrk="0" hangingPunct="1">
              <a:spcBef>
                <a:spcPct val="20000"/>
              </a:spcBef>
              <a:buFont typeface="Arial"/>
              <a:buChar char="•"/>
              <a:defRPr sz="2000" kern="1200">
                <a:solidFill>
                  <a:schemeClr val="tx1"/>
                </a:solidFill>
                <a:latin typeface="+mn-lt"/>
                <a:ea typeface="+mn-ea"/>
                <a:cs typeface="+mn-cs"/>
              </a:defRPr>
            </a:lvl7pPr>
            <a:lvl8pPr marL="3428718" indent="-228581" algn="l" defTabSz="457162" rtl="0" eaLnBrk="1" latinLnBrk="0" hangingPunct="1">
              <a:spcBef>
                <a:spcPct val="20000"/>
              </a:spcBef>
              <a:buFont typeface="Arial"/>
              <a:buChar char="•"/>
              <a:defRPr sz="2000" kern="1200">
                <a:solidFill>
                  <a:schemeClr val="tx1"/>
                </a:solidFill>
                <a:latin typeface="+mn-lt"/>
                <a:ea typeface="+mn-ea"/>
                <a:cs typeface="+mn-cs"/>
              </a:defRPr>
            </a:lvl8pPr>
            <a:lvl9pPr marL="3885880" indent="-228581" algn="l" defTabSz="457162"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75000"/>
              </a:lnSpc>
              <a:buNone/>
            </a:pPr>
            <a:r>
              <a:rPr lang="en-US" sz="6000" b="1" dirty="0">
                <a:solidFill>
                  <a:schemeClr val="accent6">
                    <a:lumMod val="75000"/>
                  </a:schemeClr>
                </a:solidFill>
                <a:latin typeface="Arial Black" charset="0"/>
                <a:ea typeface="Arial Black" charset="0"/>
                <a:cs typeface="Arial Black" charset="0"/>
              </a:rPr>
              <a:t>Benefits</a:t>
            </a:r>
          </a:p>
        </p:txBody>
      </p:sp>
      <p:sp>
        <p:nvSpPr>
          <p:cNvPr id="5" name="Text Placeholder 15"/>
          <p:cNvSpPr txBox="1">
            <a:spLocks/>
          </p:cNvSpPr>
          <p:nvPr/>
        </p:nvSpPr>
        <p:spPr>
          <a:xfrm>
            <a:off x="458218" y="2814638"/>
            <a:ext cx="7214170" cy="2328863"/>
          </a:xfrm>
          <a:prstGeom prst="rect">
            <a:avLst/>
          </a:prstGeom>
        </p:spPr>
        <p:txBody>
          <a:bodyPr/>
          <a:lstStyle>
            <a:lvl1pPr marL="342872" indent="-342872" algn="l" defTabSz="457162" rtl="0" eaLnBrk="1" latinLnBrk="0" hangingPunct="1">
              <a:spcBef>
                <a:spcPct val="20000"/>
              </a:spcBef>
              <a:buFont typeface="Arial"/>
              <a:buChar char="•"/>
              <a:defRPr sz="3200" kern="1200">
                <a:solidFill>
                  <a:schemeClr val="tx1"/>
                </a:solidFill>
                <a:latin typeface="+mn-lt"/>
                <a:ea typeface="+mn-ea"/>
                <a:cs typeface="+mn-cs"/>
              </a:defRPr>
            </a:lvl1pPr>
            <a:lvl2pPr marL="742889" indent="-285727" algn="l" defTabSz="457162" rtl="0" eaLnBrk="1" latinLnBrk="0" hangingPunct="1">
              <a:spcBef>
                <a:spcPct val="20000"/>
              </a:spcBef>
              <a:buFont typeface="Arial"/>
              <a:buChar char="–"/>
              <a:defRPr sz="2800" kern="1200">
                <a:solidFill>
                  <a:schemeClr val="tx1"/>
                </a:solidFill>
                <a:latin typeface="+mn-lt"/>
                <a:ea typeface="+mn-ea"/>
                <a:cs typeface="+mn-cs"/>
              </a:defRPr>
            </a:lvl2pPr>
            <a:lvl3pPr marL="1142906" indent="-228581" algn="l" defTabSz="457162" rtl="0" eaLnBrk="1" latinLnBrk="0" hangingPunct="1">
              <a:spcBef>
                <a:spcPct val="20000"/>
              </a:spcBef>
              <a:buFont typeface="Arial"/>
              <a:buChar char="•"/>
              <a:defRPr sz="2400" kern="1200">
                <a:solidFill>
                  <a:schemeClr val="tx1"/>
                </a:solidFill>
                <a:latin typeface="+mn-lt"/>
                <a:ea typeface="+mn-ea"/>
                <a:cs typeface="+mn-cs"/>
              </a:defRPr>
            </a:lvl3pPr>
            <a:lvl4pPr marL="1600068" indent="-228581" algn="l" defTabSz="457162" rtl="0" eaLnBrk="1" latinLnBrk="0" hangingPunct="1">
              <a:spcBef>
                <a:spcPct val="20000"/>
              </a:spcBef>
              <a:buFont typeface="Arial"/>
              <a:buChar char="–"/>
              <a:defRPr sz="2000" kern="1200">
                <a:solidFill>
                  <a:schemeClr val="tx1"/>
                </a:solidFill>
                <a:latin typeface="+mn-lt"/>
                <a:ea typeface="+mn-ea"/>
                <a:cs typeface="+mn-cs"/>
              </a:defRPr>
            </a:lvl4pPr>
            <a:lvl5pPr marL="2057230" indent="-228581" algn="l" defTabSz="457162" rtl="0" eaLnBrk="1" latinLnBrk="0" hangingPunct="1">
              <a:spcBef>
                <a:spcPct val="20000"/>
              </a:spcBef>
              <a:buFont typeface="Arial"/>
              <a:buChar char="»"/>
              <a:defRPr sz="2000" kern="1200">
                <a:solidFill>
                  <a:schemeClr val="tx1"/>
                </a:solidFill>
                <a:latin typeface="+mn-lt"/>
                <a:ea typeface="+mn-ea"/>
                <a:cs typeface="+mn-cs"/>
              </a:defRPr>
            </a:lvl5pPr>
            <a:lvl6pPr marL="2514393" indent="-228581" algn="l" defTabSz="457162" rtl="0" eaLnBrk="1" latinLnBrk="0" hangingPunct="1">
              <a:spcBef>
                <a:spcPct val="20000"/>
              </a:spcBef>
              <a:buFont typeface="Arial"/>
              <a:buChar char="•"/>
              <a:defRPr sz="2000" kern="1200">
                <a:solidFill>
                  <a:schemeClr val="tx1"/>
                </a:solidFill>
                <a:latin typeface="+mn-lt"/>
                <a:ea typeface="+mn-ea"/>
                <a:cs typeface="+mn-cs"/>
              </a:defRPr>
            </a:lvl6pPr>
            <a:lvl7pPr marL="2971555" indent="-228581" algn="l" defTabSz="457162" rtl="0" eaLnBrk="1" latinLnBrk="0" hangingPunct="1">
              <a:spcBef>
                <a:spcPct val="20000"/>
              </a:spcBef>
              <a:buFont typeface="Arial"/>
              <a:buChar char="•"/>
              <a:defRPr sz="2000" kern="1200">
                <a:solidFill>
                  <a:schemeClr val="tx1"/>
                </a:solidFill>
                <a:latin typeface="+mn-lt"/>
                <a:ea typeface="+mn-ea"/>
                <a:cs typeface="+mn-cs"/>
              </a:defRPr>
            </a:lvl7pPr>
            <a:lvl8pPr marL="3428718" indent="-228581" algn="l" defTabSz="457162" rtl="0" eaLnBrk="1" latinLnBrk="0" hangingPunct="1">
              <a:spcBef>
                <a:spcPct val="20000"/>
              </a:spcBef>
              <a:buFont typeface="Arial"/>
              <a:buChar char="•"/>
              <a:defRPr sz="2000" kern="1200">
                <a:solidFill>
                  <a:schemeClr val="tx1"/>
                </a:solidFill>
                <a:latin typeface="+mn-lt"/>
                <a:ea typeface="+mn-ea"/>
                <a:cs typeface="+mn-cs"/>
              </a:defRPr>
            </a:lvl8pPr>
            <a:lvl9pPr marL="3885880" indent="-228581" algn="l" defTabSz="457162" rtl="0" eaLnBrk="1" latinLnBrk="0" hangingPunct="1">
              <a:spcBef>
                <a:spcPct val="20000"/>
              </a:spcBef>
              <a:buFont typeface="Arial"/>
              <a:buChar char="•"/>
              <a:defRPr sz="2000" kern="1200">
                <a:solidFill>
                  <a:schemeClr val="tx1"/>
                </a:solidFill>
                <a:latin typeface="+mn-lt"/>
                <a:ea typeface="+mn-ea"/>
                <a:cs typeface="+mn-cs"/>
              </a:defRPr>
            </a:lvl9pPr>
          </a:lstStyle>
          <a:p>
            <a:r>
              <a:rPr lang="en-AU" sz="1600" b="1" dirty="0">
                <a:solidFill>
                  <a:schemeClr val="accent6">
                    <a:lumMod val="75000"/>
                  </a:schemeClr>
                </a:solidFill>
                <a:latin typeface="Helvetica Neue" charset="0"/>
                <a:ea typeface="Helvetica Neue" charset="0"/>
                <a:cs typeface="Helvetica Neue" charset="0"/>
              </a:rPr>
              <a:t>Potential academic and behavioural benefits</a:t>
            </a:r>
          </a:p>
        </p:txBody>
      </p:sp>
      <p:pic>
        <p:nvPicPr>
          <p:cNvPr id="3" name="Picture 2" descr="A fireplace in a dark room&#10;&#10;Description automatically generated">
            <a:extLst>
              <a:ext uri="{FF2B5EF4-FFF2-40B4-BE49-F238E27FC236}">
                <a16:creationId xmlns:a16="http://schemas.microsoft.com/office/drawing/2014/main" id="{F487DDA3-637F-B046-801D-A1E415283576}"/>
              </a:ext>
            </a:extLst>
          </p:cNvPr>
          <p:cNvPicPr>
            <a:picLocks noChangeAspect="1"/>
          </p:cNvPicPr>
          <p:nvPr/>
        </p:nvPicPr>
        <p:blipFill>
          <a:blip r:embed="rId3"/>
          <a:stretch>
            <a:fillRect/>
          </a:stretch>
        </p:blipFill>
        <p:spPr>
          <a:xfrm>
            <a:off x="6287403" y="0"/>
            <a:ext cx="5904597" cy="6858000"/>
          </a:xfrm>
          <a:prstGeom prst="rect">
            <a:avLst/>
          </a:prstGeom>
        </p:spPr>
      </p:pic>
    </p:spTree>
    <p:extLst>
      <p:ext uri="{BB962C8B-B14F-4D97-AF65-F5344CB8AC3E}">
        <p14:creationId xmlns:p14="http://schemas.microsoft.com/office/powerpoint/2010/main" val="23437058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p:cNvSpPr txBox="1">
            <a:spLocks/>
          </p:cNvSpPr>
          <p:nvPr/>
        </p:nvSpPr>
        <p:spPr>
          <a:xfrm>
            <a:off x="458218" y="1128713"/>
            <a:ext cx="8071419" cy="1262409"/>
          </a:xfrm>
          <a:prstGeom prst="rect">
            <a:avLst/>
          </a:prstGeom>
        </p:spPr>
        <p:txBody>
          <a:bodyPr/>
          <a:lstStyle>
            <a:lvl1pPr marL="342872" indent="-342872" algn="l" defTabSz="457162" rtl="0" eaLnBrk="1" latinLnBrk="0" hangingPunct="1">
              <a:spcBef>
                <a:spcPct val="20000"/>
              </a:spcBef>
              <a:buFont typeface="Arial"/>
              <a:buChar char="•"/>
              <a:defRPr sz="3200" kern="1200">
                <a:solidFill>
                  <a:schemeClr val="tx1"/>
                </a:solidFill>
                <a:latin typeface="+mn-lt"/>
                <a:ea typeface="+mn-ea"/>
                <a:cs typeface="+mn-cs"/>
              </a:defRPr>
            </a:lvl1pPr>
            <a:lvl2pPr marL="742889" indent="-285727" algn="l" defTabSz="457162" rtl="0" eaLnBrk="1" latinLnBrk="0" hangingPunct="1">
              <a:spcBef>
                <a:spcPct val="20000"/>
              </a:spcBef>
              <a:buFont typeface="Arial"/>
              <a:buChar char="–"/>
              <a:defRPr sz="2800" kern="1200">
                <a:solidFill>
                  <a:schemeClr val="tx1"/>
                </a:solidFill>
                <a:latin typeface="+mn-lt"/>
                <a:ea typeface="+mn-ea"/>
                <a:cs typeface="+mn-cs"/>
              </a:defRPr>
            </a:lvl2pPr>
            <a:lvl3pPr marL="1142906" indent="-228581" algn="l" defTabSz="457162" rtl="0" eaLnBrk="1" latinLnBrk="0" hangingPunct="1">
              <a:spcBef>
                <a:spcPct val="20000"/>
              </a:spcBef>
              <a:buFont typeface="Arial"/>
              <a:buChar char="•"/>
              <a:defRPr sz="2400" kern="1200">
                <a:solidFill>
                  <a:schemeClr val="tx1"/>
                </a:solidFill>
                <a:latin typeface="+mn-lt"/>
                <a:ea typeface="+mn-ea"/>
                <a:cs typeface="+mn-cs"/>
              </a:defRPr>
            </a:lvl3pPr>
            <a:lvl4pPr marL="1600068" indent="-228581" algn="l" defTabSz="457162" rtl="0" eaLnBrk="1" latinLnBrk="0" hangingPunct="1">
              <a:spcBef>
                <a:spcPct val="20000"/>
              </a:spcBef>
              <a:buFont typeface="Arial"/>
              <a:buChar char="–"/>
              <a:defRPr sz="2000" kern="1200">
                <a:solidFill>
                  <a:schemeClr val="tx1"/>
                </a:solidFill>
                <a:latin typeface="+mn-lt"/>
                <a:ea typeface="+mn-ea"/>
                <a:cs typeface="+mn-cs"/>
              </a:defRPr>
            </a:lvl4pPr>
            <a:lvl5pPr marL="2057230" indent="-228581" algn="l" defTabSz="457162" rtl="0" eaLnBrk="1" latinLnBrk="0" hangingPunct="1">
              <a:spcBef>
                <a:spcPct val="20000"/>
              </a:spcBef>
              <a:buFont typeface="Arial"/>
              <a:buChar char="»"/>
              <a:defRPr sz="2000" kern="1200">
                <a:solidFill>
                  <a:schemeClr val="tx1"/>
                </a:solidFill>
                <a:latin typeface="+mn-lt"/>
                <a:ea typeface="+mn-ea"/>
                <a:cs typeface="+mn-cs"/>
              </a:defRPr>
            </a:lvl5pPr>
            <a:lvl6pPr marL="2514393" indent="-228581" algn="l" defTabSz="457162" rtl="0" eaLnBrk="1" latinLnBrk="0" hangingPunct="1">
              <a:spcBef>
                <a:spcPct val="20000"/>
              </a:spcBef>
              <a:buFont typeface="Arial"/>
              <a:buChar char="•"/>
              <a:defRPr sz="2000" kern="1200">
                <a:solidFill>
                  <a:schemeClr val="tx1"/>
                </a:solidFill>
                <a:latin typeface="+mn-lt"/>
                <a:ea typeface="+mn-ea"/>
                <a:cs typeface="+mn-cs"/>
              </a:defRPr>
            </a:lvl6pPr>
            <a:lvl7pPr marL="2971555" indent="-228581" algn="l" defTabSz="457162" rtl="0" eaLnBrk="1" latinLnBrk="0" hangingPunct="1">
              <a:spcBef>
                <a:spcPct val="20000"/>
              </a:spcBef>
              <a:buFont typeface="Arial"/>
              <a:buChar char="•"/>
              <a:defRPr sz="2000" kern="1200">
                <a:solidFill>
                  <a:schemeClr val="tx1"/>
                </a:solidFill>
                <a:latin typeface="+mn-lt"/>
                <a:ea typeface="+mn-ea"/>
                <a:cs typeface="+mn-cs"/>
              </a:defRPr>
            </a:lvl7pPr>
            <a:lvl8pPr marL="3428718" indent="-228581" algn="l" defTabSz="457162" rtl="0" eaLnBrk="1" latinLnBrk="0" hangingPunct="1">
              <a:spcBef>
                <a:spcPct val="20000"/>
              </a:spcBef>
              <a:buFont typeface="Arial"/>
              <a:buChar char="•"/>
              <a:defRPr sz="2000" kern="1200">
                <a:solidFill>
                  <a:schemeClr val="tx1"/>
                </a:solidFill>
                <a:latin typeface="+mn-lt"/>
                <a:ea typeface="+mn-ea"/>
                <a:cs typeface="+mn-cs"/>
              </a:defRPr>
            </a:lvl8pPr>
            <a:lvl9pPr marL="3885880" indent="-228581" algn="l" defTabSz="457162"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75000"/>
              </a:lnSpc>
              <a:buNone/>
            </a:pPr>
            <a:r>
              <a:rPr lang="en-US" sz="6000" b="1" dirty="0">
                <a:solidFill>
                  <a:schemeClr val="accent6">
                    <a:lumMod val="75000"/>
                  </a:schemeClr>
                </a:solidFill>
                <a:latin typeface="Arial Black" charset="0"/>
                <a:ea typeface="Arial Black" charset="0"/>
                <a:cs typeface="Arial Black" charset="0"/>
              </a:rPr>
              <a:t>Satellite units</a:t>
            </a:r>
          </a:p>
        </p:txBody>
      </p:sp>
      <p:sp>
        <p:nvSpPr>
          <p:cNvPr id="5" name="Text Placeholder 15"/>
          <p:cNvSpPr txBox="1">
            <a:spLocks/>
          </p:cNvSpPr>
          <p:nvPr/>
        </p:nvSpPr>
        <p:spPr>
          <a:xfrm>
            <a:off x="458218" y="2814638"/>
            <a:ext cx="7214170" cy="2328863"/>
          </a:xfrm>
          <a:prstGeom prst="rect">
            <a:avLst/>
          </a:prstGeom>
        </p:spPr>
        <p:txBody>
          <a:bodyPr/>
          <a:lstStyle>
            <a:lvl1pPr marL="342872" indent="-342872" algn="l" defTabSz="457162" rtl="0" eaLnBrk="1" latinLnBrk="0" hangingPunct="1">
              <a:spcBef>
                <a:spcPct val="20000"/>
              </a:spcBef>
              <a:buFont typeface="Arial"/>
              <a:buChar char="•"/>
              <a:defRPr sz="3200" kern="1200">
                <a:solidFill>
                  <a:schemeClr val="tx1"/>
                </a:solidFill>
                <a:latin typeface="+mn-lt"/>
                <a:ea typeface="+mn-ea"/>
                <a:cs typeface="+mn-cs"/>
              </a:defRPr>
            </a:lvl1pPr>
            <a:lvl2pPr marL="742889" indent="-285727" algn="l" defTabSz="457162" rtl="0" eaLnBrk="1" latinLnBrk="0" hangingPunct="1">
              <a:spcBef>
                <a:spcPct val="20000"/>
              </a:spcBef>
              <a:buFont typeface="Arial"/>
              <a:buChar char="–"/>
              <a:defRPr sz="2800" kern="1200">
                <a:solidFill>
                  <a:schemeClr val="tx1"/>
                </a:solidFill>
                <a:latin typeface="+mn-lt"/>
                <a:ea typeface="+mn-ea"/>
                <a:cs typeface="+mn-cs"/>
              </a:defRPr>
            </a:lvl2pPr>
            <a:lvl3pPr marL="1142906" indent="-228581" algn="l" defTabSz="457162" rtl="0" eaLnBrk="1" latinLnBrk="0" hangingPunct="1">
              <a:spcBef>
                <a:spcPct val="20000"/>
              </a:spcBef>
              <a:buFont typeface="Arial"/>
              <a:buChar char="•"/>
              <a:defRPr sz="2400" kern="1200">
                <a:solidFill>
                  <a:schemeClr val="tx1"/>
                </a:solidFill>
                <a:latin typeface="+mn-lt"/>
                <a:ea typeface="+mn-ea"/>
                <a:cs typeface="+mn-cs"/>
              </a:defRPr>
            </a:lvl3pPr>
            <a:lvl4pPr marL="1600068" indent="-228581" algn="l" defTabSz="457162" rtl="0" eaLnBrk="1" latinLnBrk="0" hangingPunct="1">
              <a:spcBef>
                <a:spcPct val="20000"/>
              </a:spcBef>
              <a:buFont typeface="Arial"/>
              <a:buChar char="–"/>
              <a:defRPr sz="2000" kern="1200">
                <a:solidFill>
                  <a:schemeClr val="tx1"/>
                </a:solidFill>
                <a:latin typeface="+mn-lt"/>
                <a:ea typeface="+mn-ea"/>
                <a:cs typeface="+mn-cs"/>
              </a:defRPr>
            </a:lvl4pPr>
            <a:lvl5pPr marL="2057230" indent="-228581" algn="l" defTabSz="457162" rtl="0" eaLnBrk="1" latinLnBrk="0" hangingPunct="1">
              <a:spcBef>
                <a:spcPct val="20000"/>
              </a:spcBef>
              <a:buFont typeface="Arial"/>
              <a:buChar char="»"/>
              <a:defRPr sz="2000" kern="1200">
                <a:solidFill>
                  <a:schemeClr val="tx1"/>
                </a:solidFill>
                <a:latin typeface="+mn-lt"/>
                <a:ea typeface="+mn-ea"/>
                <a:cs typeface="+mn-cs"/>
              </a:defRPr>
            </a:lvl5pPr>
            <a:lvl6pPr marL="2514393" indent="-228581" algn="l" defTabSz="457162" rtl="0" eaLnBrk="1" latinLnBrk="0" hangingPunct="1">
              <a:spcBef>
                <a:spcPct val="20000"/>
              </a:spcBef>
              <a:buFont typeface="Arial"/>
              <a:buChar char="•"/>
              <a:defRPr sz="2000" kern="1200">
                <a:solidFill>
                  <a:schemeClr val="tx1"/>
                </a:solidFill>
                <a:latin typeface="+mn-lt"/>
                <a:ea typeface="+mn-ea"/>
                <a:cs typeface="+mn-cs"/>
              </a:defRPr>
            </a:lvl6pPr>
            <a:lvl7pPr marL="2971555" indent="-228581" algn="l" defTabSz="457162" rtl="0" eaLnBrk="1" latinLnBrk="0" hangingPunct="1">
              <a:spcBef>
                <a:spcPct val="20000"/>
              </a:spcBef>
              <a:buFont typeface="Arial"/>
              <a:buChar char="•"/>
              <a:defRPr sz="2000" kern="1200">
                <a:solidFill>
                  <a:schemeClr val="tx1"/>
                </a:solidFill>
                <a:latin typeface="+mn-lt"/>
                <a:ea typeface="+mn-ea"/>
                <a:cs typeface="+mn-cs"/>
              </a:defRPr>
            </a:lvl7pPr>
            <a:lvl8pPr marL="3428718" indent="-228581" algn="l" defTabSz="457162" rtl="0" eaLnBrk="1" latinLnBrk="0" hangingPunct="1">
              <a:spcBef>
                <a:spcPct val="20000"/>
              </a:spcBef>
              <a:buFont typeface="Arial"/>
              <a:buChar char="•"/>
              <a:defRPr sz="2000" kern="1200">
                <a:solidFill>
                  <a:schemeClr val="tx1"/>
                </a:solidFill>
                <a:latin typeface="+mn-lt"/>
                <a:ea typeface="+mn-ea"/>
                <a:cs typeface="+mn-cs"/>
              </a:defRPr>
            </a:lvl8pPr>
            <a:lvl9pPr marL="3885880" indent="-228581" algn="l" defTabSz="457162" rtl="0" eaLnBrk="1" latinLnBrk="0" hangingPunct="1">
              <a:spcBef>
                <a:spcPct val="20000"/>
              </a:spcBef>
              <a:buFont typeface="Arial"/>
              <a:buChar char="•"/>
              <a:defRPr sz="2000" kern="1200">
                <a:solidFill>
                  <a:schemeClr val="tx1"/>
                </a:solidFill>
                <a:latin typeface="+mn-lt"/>
                <a:ea typeface="+mn-ea"/>
                <a:cs typeface="+mn-cs"/>
              </a:defRPr>
            </a:lvl9pPr>
          </a:lstStyle>
          <a:p>
            <a:r>
              <a:rPr lang="en-AU" sz="1600" b="1" dirty="0">
                <a:solidFill>
                  <a:schemeClr val="accent6">
                    <a:lumMod val="75000"/>
                  </a:schemeClr>
                </a:solidFill>
                <a:latin typeface="Helvetica Neue" charset="0"/>
                <a:ea typeface="Helvetica Neue" charset="0"/>
                <a:cs typeface="Helvetica Neue" charset="0"/>
              </a:rPr>
              <a:t>Social benefits</a:t>
            </a:r>
          </a:p>
        </p:txBody>
      </p:sp>
      <p:pic>
        <p:nvPicPr>
          <p:cNvPr id="3" name="Picture 2" descr="A living room filled with furniture and a large window&#10;&#10;Description automatically generated">
            <a:extLst>
              <a:ext uri="{FF2B5EF4-FFF2-40B4-BE49-F238E27FC236}">
                <a16:creationId xmlns:a16="http://schemas.microsoft.com/office/drawing/2014/main" id="{D8A6D37D-71DB-4941-AFD5-A7D0A7DCD153}"/>
              </a:ext>
            </a:extLst>
          </p:cNvPr>
          <p:cNvPicPr>
            <a:picLocks noChangeAspect="1"/>
          </p:cNvPicPr>
          <p:nvPr/>
        </p:nvPicPr>
        <p:blipFill>
          <a:blip r:embed="rId3"/>
          <a:stretch>
            <a:fillRect/>
          </a:stretch>
        </p:blipFill>
        <p:spPr>
          <a:xfrm>
            <a:off x="6821041" y="0"/>
            <a:ext cx="5370959" cy="6858000"/>
          </a:xfrm>
          <a:prstGeom prst="rect">
            <a:avLst/>
          </a:prstGeom>
        </p:spPr>
      </p:pic>
    </p:spTree>
    <p:extLst>
      <p:ext uri="{BB962C8B-B14F-4D97-AF65-F5344CB8AC3E}">
        <p14:creationId xmlns:p14="http://schemas.microsoft.com/office/powerpoint/2010/main" val="21894083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p:cNvSpPr txBox="1">
            <a:spLocks/>
          </p:cNvSpPr>
          <p:nvPr/>
        </p:nvSpPr>
        <p:spPr>
          <a:xfrm>
            <a:off x="458218" y="1128713"/>
            <a:ext cx="8071419" cy="1262409"/>
          </a:xfrm>
          <a:prstGeom prst="rect">
            <a:avLst/>
          </a:prstGeom>
        </p:spPr>
        <p:txBody>
          <a:bodyPr/>
          <a:lstStyle>
            <a:lvl1pPr marL="342872" indent="-342872" algn="l" defTabSz="457162" rtl="0" eaLnBrk="1" latinLnBrk="0" hangingPunct="1">
              <a:spcBef>
                <a:spcPct val="20000"/>
              </a:spcBef>
              <a:buFont typeface="Arial"/>
              <a:buChar char="•"/>
              <a:defRPr sz="3200" kern="1200">
                <a:solidFill>
                  <a:schemeClr val="tx1"/>
                </a:solidFill>
                <a:latin typeface="+mn-lt"/>
                <a:ea typeface="+mn-ea"/>
                <a:cs typeface="+mn-cs"/>
              </a:defRPr>
            </a:lvl1pPr>
            <a:lvl2pPr marL="742889" indent="-285727" algn="l" defTabSz="457162" rtl="0" eaLnBrk="1" latinLnBrk="0" hangingPunct="1">
              <a:spcBef>
                <a:spcPct val="20000"/>
              </a:spcBef>
              <a:buFont typeface="Arial"/>
              <a:buChar char="–"/>
              <a:defRPr sz="2800" kern="1200">
                <a:solidFill>
                  <a:schemeClr val="tx1"/>
                </a:solidFill>
                <a:latin typeface="+mn-lt"/>
                <a:ea typeface="+mn-ea"/>
                <a:cs typeface="+mn-cs"/>
              </a:defRPr>
            </a:lvl2pPr>
            <a:lvl3pPr marL="1142906" indent="-228581" algn="l" defTabSz="457162" rtl="0" eaLnBrk="1" latinLnBrk="0" hangingPunct="1">
              <a:spcBef>
                <a:spcPct val="20000"/>
              </a:spcBef>
              <a:buFont typeface="Arial"/>
              <a:buChar char="•"/>
              <a:defRPr sz="2400" kern="1200">
                <a:solidFill>
                  <a:schemeClr val="tx1"/>
                </a:solidFill>
                <a:latin typeface="+mn-lt"/>
                <a:ea typeface="+mn-ea"/>
                <a:cs typeface="+mn-cs"/>
              </a:defRPr>
            </a:lvl3pPr>
            <a:lvl4pPr marL="1600068" indent="-228581" algn="l" defTabSz="457162" rtl="0" eaLnBrk="1" latinLnBrk="0" hangingPunct="1">
              <a:spcBef>
                <a:spcPct val="20000"/>
              </a:spcBef>
              <a:buFont typeface="Arial"/>
              <a:buChar char="–"/>
              <a:defRPr sz="2000" kern="1200">
                <a:solidFill>
                  <a:schemeClr val="tx1"/>
                </a:solidFill>
                <a:latin typeface="+mn-lt"/>
                <a:ea typeface="+mn-ea"/>
                <a:cs typeface="+mn-cs"/>
              </a:defRPr>
            </a:lvl4pPr>
            <a:lvl5pPr marL="2057230" indent="-228581" algn="l" defTabSz="457162" rtl="0" eaLnBrk="1" latinLnBrk="0" hangingPunct="1">
              <a:spcBef>
                <a:spcPct val="20000"/>
              </a:spcBef>
              <a:buFont typeface="Arial"/>
              <a:buChar char="»"/>
              <a:defRPr sz="2000" kern="1200">
                <a:solidFill>
                  <a:schemeClr val="tx1"/>
                </a:solidFill>
                <a:latin typeface="+mn-lt"/>
                <a:ea typeface="+mn-ea"/>
                <a:cs typeface="+mn-cs"/>
              </a:defRPr>
            </a:lvl5pPr>
            <a:lvl6pPr marL="2514393" indent="-228581" algn="l" defTabSz="457162" rtl="0" eaLnBrk="1" latinLnBrk="0" hangingPunct="1">
              <a:spcBef>
                <a:spcPct val="20000"/>
              </a:spcBef>
              <a:buFont typeface="Arial"/>
              <a:buChar char="•"/>
              <a:defRPr sz="2000" kern="1200">
                <a:solidFill>
                  <a:schemeClr val="tx1"/>
                </a:solidFill>
                <a:latin typeface="+mn-lt"/>
                <a:ea typeface="+mn-ea"/>
                <a:cs typeface="+mn-cs"/>
              </a:defRPr>
            </a:lvl6pPr>
            <a:lvl7pPr marL="2971555" indent="-228581" algn="l" defTabSz="457162" rtl="0" eaLnBrk="1" latinLnBrk="0" hangingPunct="1">
              <a:spcBef>
                <a:spcPct val="20000"/>
              </a:spcBef>
              <a:buFont typeface="Arial"/>
              <a:buChar char="•"/>
              <a:defRPr sz="2000" kern="1200">
                <a:solidFill>
                  <a:schemeClr val="tx1"/>
                </a:solidFill>
                <a:latin typeface="+mn-lt"/>
                <a:ea typeface="+mn-ea"/>
                <a:cs typeface="+mn-cs"/>
              </a:defRPr>
            </a:lvl7pPr>
            <a:lvl8pPr marL="3428718" indent="-228581" algn="l" defTabSz="457162" rtl="0" eaLnBrk="1" latinLnBrk="0" hangingPunct="1">
              <a:spcBef>
                <a:spcPct val="20000"/>
              </a:spcBef>
              <a:buFont typeface="Arial"/>
              <a:buChar char="•"/>
              <a:defRPr sz="2000" kern="1200">
                <a:solidFill>
                  <a:schemeClr val="tx1"/>
                </a:solidFill>
                <a:latin typeface="+mn-lt"/>
                <a:ea typeface="+mn-ea"/>
                <a:cs typeface="+mn-cs"/>
              </a:defRPr>
            </a:lvl8pPr>
            <a:lvl9pPr marL="3885880" indent="-228581" algn="l" defTabSz="457162"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75000"/>
              </a:lnSpc>
              <a:buNone/>
            </a:pPr>
            <a:r>
              <a:rPr lang="en-US" sz="6000" b="1" dirty="0">
                <a:solidFill>
                  <a:schemeClr val="accent6">
                    <a:lumMod val="75000"/>
                  </a:schemeClr>
                </a:solidFill>
                <a:latin typeface="Arial Black" charset="0"/>
                <a:ea typeface="Arial Black" charset="0"/>
                <a:cs typeface="Arial Black" charset="0"/>
              </a:rPr>
              <a:t>Flexible space?</a:t>
            </a:r>
          </a:p>
        </p:txBody>
      </p:sp>
      <p:sp>
        <p:nvSpPr>
          <p:cNvPr id="5" name="Text Placeholder 15"/>
          <p:cNvSpPr txBox="1">
            <a:spLocks/>
          </p:cNvSpPr>
          <p:nvPr/>
        </p:nvSpPr>
        <p:spPr>
          <a:xfrm>
            <a:off x="458218" y="2814638"/>
            <a:ext cx="7214170" cy="2328863"/>
          </a:xfrm>
          <a:prstGeom prst="rect">
            <a:avLst/>
          </a:prstGeom>
        </p:spPr>
        <p:txBody>
          <a:bodyPr/>
          <a:lstStyle>
            <a:lvl1pPr marL="342872" indent="-342872" algn="l" defTabSz="457162" rtl="0" eaLnBrk="1" latinLnBrk="0" hangingPunct="1">
              <a:spcBef>
                <a:spcPct val="20000"/>
              </a:spcBef>
              <a:buFont typeface="Arial"/>
              <a:buChar char="•"/>
              <a:defRPr sz="3200" kern="1200">
                <a:solidFill>
                  <a:schemeClr val="tx1"/>
                </a:solidFill>
                <a:latin typeface="+mn-lt"/>
                <a:ea typeface="+mn-ea"/>
                <a:cs typeface="+mn-cs"/>
              </a:defRPr>
            </a:lvl1pPr>
            <a:lvl2pPr marL="742889" indent="-285727" algn="l" defTabSz="457162" rtl="0" eaLnBrk="1" latinLnBrk="0" hangingPunct="1">
              <a:spcBef>
                <a:spcPct val="20000"/>
              </a:spcBef>
              <a:buFont typeface="Arial"/>
              <a:buChar char="–"/>
              <a:defRPr sz="2800" kern="1200">
                <a:solidFill>
                  <a:schemeClr val="tx1"/>
                </a:solidFill>
                <a:latin typeface="+mn-lt"/>
                <a:ea typeface="+mn-ea"/>
                <a:cs typeface="+mn-cs"/>
              </a:defRPr>
            </a:lvl2pPr>
            <a:lvl3pPr marL="1142906" indent="-228581" algn="l" defTabSz="457162" rtl="0" eaLnBrk="1" latinLnBrk="0" hangingPunct="1">
              <a:spcBef>
                <a:spcPct val="20000"/>
              </a:spcBef>
              <a:buFont typeface="Arial"/>
              <a:buChar char="•"/>
              <a:defRPr sz="2400" kern="1200">
                <a:solidFill>
                  <a:schemeClr val="tx1"/>
                </a:solidFill>
                <a:latin typeface="+mn-lt"/>
                <a:ea typeface="+mn-ea"/>
                <a:cs typeface="+mn-cs"/>
              </a:defRPr>
            </a:lvl3pPr>
            <a:lvl4pPr marL="1600068" indent="-228581" algn="l" defTabSz="457162" rtl="0" eaLnBrk="1" latinLnBrk="0" hangingPunct="1">
              <a:spcBef>
                <a:spcPct val="20000"/>
              </a:spcBef>
              <a:buFont typeface="Arial"/>
              <a:buChar char="–"/>
              <a:defRPr sz="2000" kern="1200">
                <a:solidFill>
                  <a:schemeClr val="tx1"/>
                </a:solidFill>
                <a:latin typeface="+mn-lt"/>
                <a:ea typeface="+mn-ea"/>
                <a:cs typeface="+mn-cs"/>
              </a:defRPr>
            </a:lvl4pPr>
            <a:lvl5pPr marL="2057230" indent="-228581" algn="l" defTabSz="457162" rtl="0" eaLnBrk="1" latinLnBrk="0" hangingPunct="1">
              <a:spcBef>
                <a:spcPct val="20000"/>
              </a:spcBef>
              <a:buFont typeface="Arial"/>
              <a:buChar char="»"/>
              <a:defRPr sz="2000" kern="1200">
                <a:solidFill>
                  <a:schemeClr val="tx1"/>
                </a:solidFill>
                <a:latin typeface="+mn-lt"/>
                <a:ea typeface="+mn-ea"/>
                <a:cs typeface="+mn-cs"/>
              </a:defRPr>
            </a:lvl5pPr>
            <a:lvl6pPr marL="2514393" indent="-228581" algn="l" defTabSz="457162" rtl="0" eaLnBrk="1" latinLnBrk="0" hangingPunct="1">
              <a:spcBef>
                <a:spcPct val="20000"/>
              </a:spcBef>
              <a:buFont typeface="Arial"/>
              <a:buChar char="•"/>
              <a:defRPr sz="2000" kern="1200">
                <a:solidFill>
                  <a:schemeClr val="tx1"/>
                </a:solidFill>
                <a:latin typeface="+mn-lt"/>
                <a:ea typeface="+mn-ea"/>
                <a:cs typeface="+mn-cs"/>
              </a:defRPr>
            </a:lvl6pPr>
            <a:lvl7pPr marL="2971555" indent="-228581" algn="l" defTabSz="457162" rtl="0" eaLnBrk="1" latinLnBrk="0" hangingPunct="1">
              <a:spcBef>
                <a:spcPct val="20000"/>
              </a:spcBef>
              <a:buFont typeface="Arial"/>
              <a:buChar char="•"/>
              <a:defRPr sz="2000" kern="1200">
                <a:solidFill>
                  <a:schemeClr val="tx1"/>
                </a:solidFill>
                <a:latin typeface="+mn-lt"/>
                <a:ea typeface="+mn-ea"/>
                <a:cs typeface="+mn-cs"/>
              </a:defRPr>
            </a:lvl7pPr>
            <a:lvl8pPr marL="3428718" indent="-228581" algn="l" defTabSz="457162" rtl="0" eaLnBrk="1" latinLnBrk="0" hangingPunct="1">
              <a:spcBef>
                <a:spcPct val="20000"/>
              </a:spcBef>
              <a:buFont typeface="Arial"/>
              <a:buChar char="•"/>
              <a:defRPr sz="2000" kern="1200">
                <a:solidFill>
                  <a:schemeClr val="tx1"/>
                </a:solidFill>
                <a:latin typeface="+mn-lt"/>
                <a:ea typeface="+mn-ea"/>
                <a:cs typeface="+mn-cs"/>
              </a:defRPr>
            </a:lvl8pPr>
            <a:lvl9pPr marL="3885880" indent="-228581" algn="l" defTabSz="457162" rtl="0" eaLnBrk="1" latinLnBrk="0" hangingPunct="1">
              <a:spcBef>
                <a:spcPct val="20000"/>
              </a:spcBef>
              <a:buFont typeface="Arial"/>
              <a:buChar char="•"/>
              <a:defRPr sz="2000" kern="1200">
                <a:solidFill>
                  <a:schemeClr val="tx1"/>
                </a:solidFill>
                <a:latin typeface="+mn-lt"/>
                <a:ea typeface="+mn-ea"/>
                <a:cs typeface="+mn-cs"/>
              </a:defRPr>
            </a:lvl9pPr>
          </a:lstStyle>
          <a:p>
            <a:r>
              <a:rPr lang="en-AU" sz="1600" b="1" dirty="0">
                <a:solidFill>
                  <a:schemeClr val="accent6">
                    <a:lumMod val="75000"/>
                  </a:schemeClr>
                </a:solidFill>
                <a:latin typeface="Helvetica Neue" charset="0"/>
                <a:ea typeface="Helvetica Neue" charset="0"/>
                <a:cs typeface="Helvetica Neue" charset="0"/>
              </a:rPr>
              <a:t>Teaching and learning  possibilities</a:t>
            </a:r>
          </a:p>
          <a:p>
            <a:r>
              <a:rPr lang="en-AU" sz="1600" b="1" dirty="0">
                <a:solidFill>
                  <a:schemeClr val="accent6">
                    <a:lumMod val="75000"/>
                  </a:schemeClr>
                </a:solidFill>
                <a:latin typeface="Helvetica Neue" charset="0"/>
                <a:ea typeface="Helvetica Neue" charset="0"/>
                <a:cs typeface="Helvetica Neue" charset="0"/>
              </a:rPr>
              <a:t>Enhanced social possibilities</a:t>
            </a:r>
          </a:p>
        </p:txBody>
      </p:sp>
      <p:pic>
        <p:nvPicPr>
          <p:cNvPr id="2" name="Picture 1">
            <a:extLst>
              <a:ext uri="{FF2B5EF4-FFF2-40B4-BE49-F238E27FC236}">
                <a16:creationId xmlns:a16="http://schemas.microsoft.com/office/drawing/2014/main" id="{1AC6B3E3-583F-CC47-9A24-0B6DA73FF88E}"/>
              </a:ext>
            </a:extLst>
          </p:cNvPr>
          <p:cNvPicPr>
            <a:picLocks noChangeAspect="1"/>
          </p:cNvPicPr>
          <p:nvPr/>
        </p:nvPicPr>
        <p:blipFill>
          <a:blip r:embed="rId3"/>
          <a:srcRect/>
          <a:stretch/>
        </p:blipFill>
        <p:spPr>
          <a:xfrm>
            <a:off x="4988630" y="2759418"/>
            <a:ext cx="6920872" cy="3894144"/>
          </a:xfrm>
          <a:prstGeom prst="rect">
            <a:avLst/>
          </a:prstGeom>
        </p:spPr>
      </p:pic>
    </p:spTree>
    <p:extLst>
      <p:ext uri="{BB962C8B-B14F-4D97-AF65-F5344CB8AC3E}">
        <p14:creationId xmlns:p14="http://schemas.microsoft.com/office/powerpoint/2010/main" val="34598528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p:cNvSpPr txBox="1">
            <a:spLocks/>
          </p:cNvSpPr>
          <p:nvPr/>
        </p:nvSpPr>
        <p:spPr>
          <a:xfrm>
            <a:off x="243585" y="497508"/>
            <a:ext cx="8071419" cy="1262409"/>
          </a:xfrm>
          <a:prstGeom prst="rect">
            <a:avLst/>
          </a:prstGeom>
        </p:spPr>
        <p:txBody>
          <a:bodyPr/>
          <a:lstStyle>
            <a:lvl1pPr marL="342872" indent="-342872" algn="l" defTabSz="457162" rtl="0" eaLnBrk="1" latinLnBrk="0" hangingPunct="1">
              <a:spcBef>
                <a:spcPct val="20000"/>
              </a:spcBef>
              <a:buFont typeface="Arial"/>
              <a:buChar char="•"/>
              <a:defRPr sz="3200" kern="1200">
                <a:solidFill>
                  <a:schemeClr val="tx1"/>
                </a:solidFill>
                <a:latin typeface="+mn-lt"/>
                <a:ea typeface="+mn-ea"/>
                <a:cs typeface="+mn-cs"/>
              </a:defRPr>
            </a:lvl1pPr>
            <a:lvl2pPr marL="742889" indent="-285727" algn="l" defTabSz="457162" rtl="0" eaLnBrk="1" latinLnBrk="0" hangingPunct="1">
              <a:spcBef>
                <a:spcPct val="20000"/>
              </a:spcBef>
              <a:buFont typeface="Arial"/>
              <a:buChar char="–"/>
              <a:defRPr sz="2800" kern="1200">
                <a:solidFill>
                  <a:schemeClr val="tx1"/>
                </a:solidFill>
                <a:latin typeface="+mn-lt"/>
                <a:ea typeface="+mn-ea"/>
                <a:cs typeface="+mn-cs"/>
              </a:defRPr>
            </a:lvl2pPr>
            <a:lvl3pPr marL="1142906" indent="-228581" algn="l" defTabSz="457162" rtl="0" eaLnBrk="1" latinLnBrk="0" hangingPunct="1">
              <a:spcBef>
                <a:spcPct val="20000"/>
              </a:spcBef>
              <a:buFont typeface="Arial"/>
              <a:buChar char="•"/>
              <a:defRPr sz="2400" kern="1200">
                <a:solidFill>
                  <a:schemeClr val="tx1"/>
                </a:solidFill>
                <a:latin typeface="+mn-lt"/>
                <a:ea typeface="+mn-ea"/>
                <a:cs typeface="+mn-cs"/>
              </a:defRPr>
            </a:lvl3pPr>
            <a:lvl4pPr marL="1600068" indent="-228581" algn="l" defTabSz="457162" rtl="0" eaLnBrk="1" latinLnBrk="0" hangingPunct="1">
              <a:spcBef>
                <a:spcPct val="20000"/>
              </a:spcBef>
              <a:buFont typeface="Arial"/>
              <a:buChar char="–"/>
              <a:defRPr sz="2000" kern="1200">
                <a:solidFill>
                  <a:schemeClr val="tx1"/>
                </a:solidFill>
                <a:latin typeface="+mn-lt"/>
                <a:ea typeface="+mn-ea"/>
                <a:cs typeface="+mn-cs"/>
              </a:defRPr>
            </a:lvl4pPr>
            <a:lvl5pPr marL="2057230" indent="-228581" algn="l" defTabSz="457162" rtl="0" eaLnBrk="1" latinLnBrk="0" hangingPunct="1">
              <a:spcBef>
                <a:spcPct val="20000"/>
              </a:spcBef>
              <a:buFont typeface="Arial"/>
              <a:buChar char="»"/>
              <a:defRPr sz="2000" kern="1200">
                <a:solidFill>
                  <a:schemeClr val="tx1"/>
                </a:solidFill>
                <a:latin typeface="+mn-lt"/>
                <a:ea typeface="+mn-ea"/>
                <a:cs typeface="+mn-cs"/>
              </a:defRPr>
            </a:lvl5pPr>
            <a:lvl6pPr marL="2514393" indent="-228581" algn="l" defTabSz="457162" rtl="0" eaLnBrk="1" latinLnBrk="0" hangingPunct="1">
              <a:spcBef>
                <a:spcPct val="20000"/>
              </a:spcBef>
              <a:buFont typeface="Arial"/>
              <a:buChar char="•"/>
              <a:defRPr sz="2000" kern="1200">
                <a:solidFill>
                  <a:schemeClr val="tx1"/>
                </a:solidFill>
                <a:latin typeface="+mn-lt"/>
                <a:ea typeface="+mn-ea"/>
                <a:cs typeface="+mn-cs"/>
              </a:defRPr>
            </a:lvl6pPr>
            <a:lvl7pPr marL="2971555" indent="-228581" algn="l" defTabSz="457162" rtl="0" eaLnBrk="1" latinLnBrk="0" hangingPunct="1">
              <a:spcBef>
                <a:spcPct val="20000"/>
              </a:spcBef>
              <a:buFont typeface="Arial"/>
              <a:buChar char="•"/>
              <a:defRPr sz="2000" kern="1200">
                <a:solidFill>
                  <a:schemeClr val="tx1"/>
                </a:solidFill>
                <a:latin typeface="+mn-lt"/>
                <a:ea typeface="+mn-ea"/>
                <a:cs typeface="+mn-cs"/>
              </a:defRPr>
            </a:lvl7pPr>
            <a:lvl8pPr marL="3428718" indent="-228581" algn="l" defTabSz="457162" rtl="0" eaLnBrk="1" latinLnBrk="0" hangingPunct="1">
              <a:spcBef>
                <a:spcPct val="20000"/>
              </a:spcBef>
              <a:buFont typeface="Arial"/>
              <a:buChar char="•"/>
              <a:defRPr sz="2000" kern="1200">
                <a:solidFill>
                  <a:schemeClr val="tx1"/>
                </a:solidFill>
                <a:latin typeface="+mn-lt"/>
                <a:ea typeface="+mn-ea"/>
                <a:cs typeface="+mn-cs"/>
              </a:defRPr>
            </a:lvl8pPr>
            <a:lvl9pPr marL="3885880" indent="-228581" algn="l" defTabSz="457162"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75000"/>
              </a:lnSpc>
              <a:buNone/>
            </a:pPr>
            <a:r>
              <a:rPr lang="en-US" sz="4800" b="1" dirty="0">
                <a:solidFill>
                  <a:schemeClr val="accent6">
                    <a:lumMod val="75000"/>
                  </a:schemeClr>
                </a:solidFill>
                <a:latin typeface="Arial Black" charset="0"/>
                <a:ea typeface="Arial Black" charset="0"/>
                <a:cs typeface="Arial Black" charset="0"/>
              </a:rPr>
              <a:t>Possibilities</a:t>
            </a:r>
          </a:p>
          <a:p>
            <a:pPr marL="0" indent="0">
              <a:lnSpc>
                <a:spcPct val="75000"/>
              </a:lnSpc>
              <a:buNone/>
            </a:pPr>
            <a:endParaRPr lang="en-US" sz="4800" b="1" dirty="0">
              <a:solidFill>
                <a:schemeClr val="accent6">
                  <a:lumMod val="75000"/>
                </a:schemeClr>
              </a:solidFill>
              <a:latin typeface="Arial Black" charset="0"/>
              <a:ea typeface="Arial Black" charset="0"/>
              <a:cs typeface="Arial Black" charset="0"/>
            </a:endParaRPr>
          </a:p>
          <a:p>
            <a:pPr marL="0" indent="0">
              <a:lnSpc>
                <a:spcPct val="75000"/>
              </a:lnSpc>
              <a:buNone/>
            </a:pPr>
            <a:endParaRPr lang="en-US" sz="4800" b="1" dirty="0">
              <a:solidFill>
                <a:schemeClr val="accent6">
                  <a:lumMod val="75000"/>
                </a:schemeClr>
              </a:solidFill>
              <a:latin typeface="Arial Black" charset="0"/>
              <a:ea typeface="Arial Black" charset="0"/>
              <a:cs typeface="Arial Black" charset="0"/>
            </a:endParaRPr>
          </a:p>
        </p:txBody>
      </p:sp>
      <p:sp>
        <p:nvSpPr>
          <p:cNvPr id="5" name="Text Placeholder 15"/>
          <p:cNvSpPr txBox="1">
            <a:spLocks/>
          </p:cNvSpPr>
          <p:nvPr/>
        </p:nvSpPr>
        <p:spPr>
          <a:xfrm>
            <a:off x="-1" y="1293540"/>
            <a:ext cx="4728118" cy="6200079"/>
          </a:xfrm>
          <a:prstGeom prst="rect">
            <a:avLst/>
          </a:prstGeom>
        </p:spPr>
        <p:txBody>
          <a:bodyPr/>
          <a:lstStyle>
            <a:lvl1pPr marL="342872" indent="-342872" algn="l" defTabSz="457162" rtl="0" eaLnBrk="1" latinLnBrk="0" hangingPunct="1">
              <a:spcBef>
                <a:spcPct val="20000"/>
              </a:spcBef>
              <a:buFont typeface="Arial"/>
              <a:buChar char="•"/>
              <a:defRPr sz="3200" kern="1200">
                <a:solidFill>
                  <a:schemeClr val="tx1"/>
                </a:solidFill>
                <a:latin typeface="+mn-lt"/>
                <a:ea typeface="+mn-ea"/>
                <a:cs typeface="+mn-cs"/>
              </a:defRPr>
            </a:lvl1pPr>
            <a:lvl2pPr marL="742889" indent="-285727" algn="l" defTabSz="457162" rtl="0" eaLnBrk="1" latinLnBrk="0" hangingPunct="1">
              <a:spcBef>
                <a:spcPct val="20000"/>
              </a:spcBef>
              <a:buFont typeface="Arial"/>
              <a:buChar char="–"/>
              <a:defRPr sz="2800" kern="1200">
                <a:solidFill>
                  <a:schemeClr val="tx1"/>
                </a:solidFill>
                <a:latin typeface="+mn-lt"/>
                <a:ea typeface="+mn-ea"/>
                <a:cs typeface="+mn-cs"/>
              </a:defRPr>
            </a:lvl2pPr>
            <a:lvl3pPr marL="1142906" indent="-228581" algn="l" defTabSz="457162" rtl="0" eaLnBrk="1" latinLnBrk="0" hangingPunct="1">
              <a:spcBef>
                <a:spcPct val="20000"/>
              </a:spcBef>
              <a:buFont typeface="Arial"/>
              <a:buChar char="•"/>
              <a:defRPr sz="2400" kern="1200">
                <a:solidFill>
                  <a:schemeClr val="tx1"/>
                </a:solidFill>
                <a:latin typeface="+mn-lt"/>
                <a:ea typeface="+mn-ea"/>
                <a:cs typeface="+mn-cs"/>
              </a:defRPr>
            </a:lvl3pPr>
            <a:lvl4pPr marL="1600068" indent="-228581" algn="l" defTabSz="457162" rtl="0" eaLnBrk="1" latinLnBrk="0" hangingPunct="1">
              <a:spcBef>
                <a:spcPct val="20000"/>
              </a:spcBef>
              <a:buFont typeface="Arial"/>
              <a:buChar char="–"/>
              <a:defRPr sz="2000" kern="1200">
                <a:solidFill>
                  <a:schemeClr val="tx1"/>
                </a:solidFill>
                <a:latin typeface="+mn-lt"/>
                <a:ea typeface="+mn-ea"/>
                <a:cs typeface="+mn-cs"/>
              </a:defRPr>
            </a:lvl4pPr>
            <a:lvl5pPr marL="2057230" indent="-228581" algn="l" defTabSz="457162" rtl="0" eaLnBrk="1" latinLnBrk="0" hangingPunct="1">
              <a:spcBef>
                <a:spcPct val="20000"/>
              </a:spcBef>
              <a:buFont typeface="Arial"/>
              <a:buChar char="»"/>
              <a:defRPr sz="2000" kern="1200">
                <a:solidFill>
                  <a:schemeClr val="tx1"/>
                </a:solidFill>
                <a:latin typeface="+mn-lt"/>
                <a:ea typeface="+mn-ea"/>
                <a:cs typeface="+mn-cs"/>
              </a:defRPr>
            </a:lvl5pPr>
            <a:lvl6pPr marL="2514393" indent="-228581" algn="l" defTabSz="457162" rtl="0" eaLnBrk="1" latinLnBrk="0" hangingPunct="1">
              <a:spcBef>
                <a:spcPct val="20000"/>
              </a:spcBef>
              <a:buFont typeface="Arial"/>
              <a:buChar char="•"/>
              <a:defRPr sz="2000" kern="1200">
                <a:solidFill>
                  <a:schemeClr val="tx1"/>
                </a:solidFill>
                <a:latin typeface="+mn-lt"/>
                <a:ea typeface="+mn-ea"/>
                <a:cs typeface="+mn-cs"/>
              </a:defRPr>
            </a:lvl6pPr>
            <a:lvl7pPr marL="2971555" indent="-228581" algn="l" defTabSz="457162" rtl="0" eaLnBrk="1" latinLnBrk="0" hangingPunct="1">
              <a:spcBef>
                <a:spcPct val="20000"/>
              </a:spcBef>
              <a:buFont typeface="Arial"/>
              <a:buChar char="•"/>
              <a:defRPr sz="2000" kern="1200">
                <a:solidFill>
                  <a:schemeClr val="tx1"/>
                </a:solidFill>
                <a:latin typeface="+mn-lt"/>
                <a:ea typeface="+mn-ea"/>
                <a:cs typeface="+mn-cs"/>
              </a:defRPr>
            </a:lvl7pPr>
            <a:lvl8pPr marL="3428718" indent="-228581" algn="l" defTabSz="457162" rtl="0" eaLnBrk="1" latinLnBrk="0" hangingPunct="1">
              <a:spcBef>
                <a:spcPct val="20000"/>
              </a:spcBef>
              <a:buFont typeface="Arial"/>
              <a:buChar char="•"/>
              <a:defRPr sz="2000" kern="1200">
                <a:solidFill>
                  <a:schemeClr val="tx1"/>
                </a:solidFill>
                <a:latin typeface="+mn-lt"/>
                <a:ea typeface="+mn-ea"/>
                <a:cs typeface="+mn-cs"/>
              </a:defRPr>
            </a:lvl8pPr>
            <a:lvl9pPr marL="3885880" indent="-228581" algn="l" defTabSz="457162" rtl="0" eaLnBrk="1" latinLnBrk="0" hangingPunct="1">
              <a:spcBef>
                <a:spcPct val="20000"/>
              </a:spcBef>
              <a:buFont typeface="Arial"/>
              <a:buChar char="•"/>
              <a:defRPr sz="2000" kern="1200">
                <a:solidFill>
                  <a:schemeClr val="tx1"/>
                </a:solidFill>
                <a:latin typeface="+mn-lt"/>
                <a:ea typeface="+mn-ea"/>
                <a:cs typeface="+mn-cs"/>
              </a:defRPr>
            </a:lvl9pPr>
          </a:lstStyle>
          <a:p>
            <a:endParaRPr lang="en-AU" sz="2800" dirty="0"/>
          </a:p>
          <a:p>
            <a:endParaRPr lang="en-AU" sz="2800" dirty="0"/>
          </a:p>
          <a:p>
            <a:r>
              <a:rPr lang="en-AU" sz="2800" dirty="0"/>
              <a:t>How can there be increased movement between spaces?</a:t>
            </a:r>
          </a:p>
          <a:p>
            <a:r>
              <a:rPr lang="en-AU" sz="2800" dirty="0"/>
              <a:t>How can seamlessness be enhanced to support students with very high needs?</a:t>
            </a:r>
          </a:p>
          <a:p>
            <a:r>
              <a:rPr lang="en-AU" sz="2800"/>
              <a:t>Possibilities for </a:t>
            </a:r>
            <a:r>
              <a:rPr lang="en-AU" sz="2800" dirty="0"/>
              <a:t>students and for further research</a:t>
            </a:r>
          </a:p>
        </p:txBody>
      </p:sp>
      <p:pic>
        <p:nvPicPr>
          <p:cNvPr id="3" name="Online Media 2" descr="littlefish_final.mp4">
            <a:hlinkClick r:id="" action="ppaction://media"/>
            <a:extLst>
              <a:ext uri="{FF2B5EF4-FFF2-40B4-BE49-F238E27FC236}">
                <a16:creationId xmlns:a16="http://schemas.microsoft.com/office/drawing/2014/main" id="{BD2C7A52-87B4-D944-BCC7-50AC08A9418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28117" y="1007209"/>
            <a:ext cx="7220298" cy="5415224"/>
          </a:xfrm>
          <a:prstGeom prst="rect">
            <a:avLst/>
          </a:prstGeom>
        </p:spPr>
      </p:pic>
    </p:spTree>
    <p:extLst>
      <p:ext uri="{BB962C8B-B14F-4D97-AF65-F5344CB8AC3E}">
        <p14:creationId xmlns:p14="http://schemas.microsoft.com/office/powerpoint/2010/main" val="2489512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ld Brand">
  <a:themeElements>
    <a:clrScheme name="">
      <a:dk1>
        <a:srgbClr val="0F1012"/>
      </a:dk1>
      <a:lt1>
        <a:srgbClr val="FFFFFF"/>
      </a:lt1>
      <a:dk2>
        <a:srgbClr val="34B0E6"/>
      </a:dk2>
      <a:lt2>
        <a:srgbClr val="4B4E4B"/>
      </a:lt2>
      <a:accent1>
        <a:srgbClr val="34B1E5"/>
      </a:accent1>
      <a:accent2>
        <a:srgbClr val="5CC0EB"/>
      </a:accent2>
      <a:accent3>
        <a:srgbClr val="AEDEF5"/>
      </a:accent3>
      <a:accent4>
        <a:srgbClr val="CBEAF8"/>
      </a:accent4>
      <a:accent5>
        <a:srgbClr val="EAF7FC"/>
      </a:accent5>
      <a:accent6>
        <a:srgbClr val="4B4E4A"/>
      </a:accent6>
      <a:hlink>
        <a:srgbClr val="000000"/>
      </a:hlink>
      <a:folHlink>
        <a:srgbClr val="00000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wrap="square" lIns="90000" anchor="t" anchorCtr="0"/>
      <a:lstStyle>
        <a:defPPr marL="0" indent="0" algn="ctr">
          <a:lnSpc>
            <a:spcPct val="75000"/>
          </a:lnSpc>
          <a:buNone/>
          <a:defRPr sz="1600" b="1" dirty="0" smtClean="0">
            <a:solidFill>
              <a:srgbClr val="35B0E6"/>
            </a:solidFill>
            <a:latin typeface="Helvetica Neue" charset="0"/>
            <a:ea typeface="Helvetica Neue" charset="0"/>
            <a:cs typeface="Helvetica Neue" charset="0"/>
          </a:defRPr>
        </a:defPPr>
      </a:lstStyle>
    </a:txDef>
  </a:objectDefaults>
  <a:extraClrSchemeLst/>
  <a:extLst>
    <a:ext uri="{05A4C25C-085E-4340-85A3-A5531E510DB2}">
      <thm15:themeFamily xmlns:thm15="http://schemas.microsoft.com/office/thememl/2012/main" name="Old Brand" id="{8F4BC6F0-5159-3E4E-AFE7-25A4B2C3E702}" vid="{731D6458-CB85-F942-A102-6A08FC5A76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3663</TotalTime>
  <Words>1301</Words>
  <Application>Microsoft Office PowerPoint</Application>
  <PresentationFormat>Widescreen</PresentationFormat>
  <Paragraphs>82</Paragraphs>
  <Slides>8</Slides>
  <Notes>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Arial Black</vt:lpstr>
      <vt:lpstr>Calibri</vt:lpstr>
      <vt:lpstr>Helvetica Neue</vt:lpstr>
      <vt:lpstr>Helvetica Neue Bold</vt:lpstr>
      <vt:lpstr>Old Brand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Crystal Brunyee</cp:lastModifiedBy>
  <cp:revision>284</cp:revision>
  <cp:lastPrinted>2017-05-29T04:33:36Z</cp:lastPrinted>
  <dcterms:created xsi:type="dcterms:W3CDTF">2016-11-14T03:37:43Z</dcterms:created>
  <dcterms:modified xsi:type="dcterms:W3CDTF">2020-02-14T04:03:50Z</dcterms:modified>
</cp:coreProperties>
</file>