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80" autoAdjust="0"/>
    <p:restoredTop sz="94660"/>
  </p:normalViewPr>
  <p:slideViewPr>
    <p:cSldViewPr snapToGrid="0">
      <p:cViewPr varScale="1">
        <p:scale>
          <a:sx n="121" d="100"/>
          <a:sy n="121" d="100"/>
        </p:scale>
        <p:origin x="82" y="24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97304-E5F0-47E6-8AE9-2A4BC9B95E46}" type="datetimeFigureOut">
              <a:rPr lang="en-AU" smtClean="0"/>
              <a:t>31/07/2024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165D4-AAD7-4E59-BBB5-E7D74C47D629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7370629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97304-E5F0-47E6-8AE9-2A4BC9B95E46}" type="datetimeFigureOut">
              <a:rPr lang="en-AU" smtClean="0"/>
              <a:t>31/07/2024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165D4-AAD7-4E59-BBB5-E7D74C47D629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4606979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97304-E5F0-47E6-8AE9-2A4BC9B95E46}" type="datetimeFigureOut">
              <a:rPr lang="en-AU" smtClean="0"/>
              <a:t>31/07/2024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165D4-AAD7-4E59-BBB5-E7D74C47D629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8316032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97304-E5F0-47E6-8AE9-2A4BC9B95E46}" type="datetimeFigureOut">
              <a:rPr lang="en-AU" smtClean="0"/>
              <a:t>31/07/2024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165D4-AAD7-4E59-BBB5-E7D74C47D629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8840020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97304-E5F0-47E6-8AE9-2A4BC9B95E46}" type="datetimeFigureOut">
              <a:rPr lang="en-AU" smtClean="0"/>
              <a:t>31/07/2024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165D4-AAD7-4E59-BBB5-E7D74C47D629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2746488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97304-E5F0-47E6-8AE9-2A4BC9B95E46}" type="datetimeFigureOut">
              <a:rPr lang="en-AU" smtClean="0"/>
              <a:t>31/07/2024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165D4-AAD7-4E59-BBB5-E7D74C47D629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3978418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97304-E5F0-47E6-8AE9-2A4BC9B95E46}" type="datetimeFigureOut">
              <a:rPr lang="en-AU" smtClean="0"/>
              <a:t>31/07/2024</a:t>
            </a:fld>
            <a:endParaRPr lang="en-A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165D4-AAD7-4E59-BBB5-E7D74C47D629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1990878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97304-E5F0-47E6-8AE9-2A4BC9B95E46}" type="datetimeFigureOut">
              <a:rPr lang="en-AU" smtClean="0"/>
              <a:t>31/07/2024</a:t>
            </a:fld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165D4-AAD7-4E59-BBB5-E7D74C47D629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2732813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97304-E5F0-47E6-8AE9-2A4BC9B95E46}" type="datetimeFigureOut">
              <a:rPr lang="en-AU" smtClean="0"/>
              <a:t>31/07/2024</a:t>
            </a:fld>
            <a:endParaRPr lang="en-A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165D4-AAD7-4E59-BBB5-E7D74C47D629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7227083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97304-E5F0-47E6-8AE9-2A4BC9B95E46}" type="datetimeFigureOut">
              <a:rPr lang="en-AU" smtClean="0"/>
              <a:t>31/07/2024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165D4-AAD7-4E59-BBB5-E7D74C47D629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4407328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97304-E5F0-47E6-8AE9-2A4BC9B95E46}" type="datetimeFigureOut">
              <a:rPr lang="en-AU" smtClean="0"/>
              <a:t>31/07/2024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165D4-AAD7-4E59-BBB5-E7D74C47D629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7725875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397304-E5F0-47E6-8AE9-2A4BC9B95E46}" type="datetimeFigureOut">
              <a:rPr lang="en-AU" smtClean="0"/>
              <a:t>31/07/2024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B165D4-AAD7-4E59-BBB5-E7D74C47D629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2285723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13" Type="http://schemas.openxmlformats.org/officeDocument/2006/relationships/image" Target="../media/image21.jpeg"/><Relationship Id="rId3" Type="http://schemas.openxmlformats.org/officeDocument/2006/relationships/image" Target="../media/image11.jpeg"/><Relationship Id="rId7" Type="http://schemas.openxmlformats.org/officeDocument/2006/relationships/image" Target="../media/image15.jpeg"/><Relationship Id="rId12" Type="http://schemas.openxmlformats.org/officeDocument/2006/relationships/image" Target="../media/image20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4.jpeg"/><Relationship Id="rId11" Type="http://schemas.openxmlformats.org/officeDocument/2006/relationships/image" Target="../media/image19.jpeg"/><Relationship Id="rId5" Type="http://schemas.openxmlformats.org/officeDocument/2006/relationships/image" Target="../media/image13.jpeg"/><Relationship Id="rId10" Type="http://schemas.openxmlformats.org/officeDocument/2006/relationships/image" Target="../media/image18.jpeg"/><Relationship Id="rId4" Type="http://schemas.openxmlformats.org/officeDocument/2006/relationships/image" Target="../media/image12.jpeg"/><Relationship Id="rId9" Type="http://schemas.openxmlformats.org/officeDocument/2006/relationships/image" Target="../media/image17.jpeg"/><Relationship Id="rId14" Type="http://schemas.openxmlformats.org/officeDocument/2006/relationships/image" Target="../media/image2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5971" y="251417"/>
            <a:ext cx="10664687" cy="5929139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685514" y="6289132"/>
            <a:ext cx="570540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A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Indigenous </a:t>
            </a:r>
            <a:r>
              <a:rPr lang="en-A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chicken hen </a:t>
            </a:r>
            <a:r>
              <a:rPr lang="en-A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and chicks photo by C.M Kanyama</a:t>
            </a:r>
            <a:endParaRPr lang="en-A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93606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8283" y="636104"/>
            <a:ext cx="11696877" cy="5456583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408041" y="6339582"/>
            <a:ext cx="57310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A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Small flock of indigenous chickens photo by C.M Kanyama</a:t>
            </a:r>
            <a:endParaRPr lang="en-A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12058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408041" y="6339582"/>
            <a:ext cx="525015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A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Small-scale broiler enterprise photo by C.M. Kanyama</a:t>
            </a:r>
            <a:endParaRPr lang="en-A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357" y="765313"/>
            <a:ext cx="11237392" cy="5247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45247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408041" y="6339582"/>
            <a:ext cx="815479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A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A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hickens </a:t>
            </a:r>
            <a:r>
              <a:rPr lang="en-A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grown under intensive and semi-intensive systems photo by </a:t>
            </a:r>
            <a:r>
              <a:rPr lang="en-A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C.M Kanyama</a:t>
            </a:r>
            <a:endParaRPr lang="en-A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77" t="26215" r="16516"/>
          <a:stretch/>
        </p:blipFill>
        <p:spPr>
          <a:xfrm>
            <a:off x="577801" y="871499"/>
            <a:ext cx="10911834" cy="5107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88602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13" t="42053" r="18401" b="23378"/>
          <a:stretch/>
        </p:blipFill>
        <p:spPr>
          <a:xfrm>
            <a:off x="1023730" y="1122457"/>
            <a:ext cx="4507726" cy="5026184"/>
          </a:xfrm>
          <a:prstGeom prst="rect">
            <a:avLst/>
          </a:prstGeom>
        </p:spPr>
      </p:pic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093" t="40262" r="6598" b="20299"/>
          <a:stretch/>
        </p:blipFill>
        <p:spPr>
          <a:xfrm>
            <a:off x="6738731" y="1122457"/>
            <a:ext cx="4244009" cy="5026184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408041" y="6339582"/>
            <a:ext cx="633128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A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Whole Carcasses for </a:t>
            </a:r>
            <a:r>
              <a:rPr lang="en-A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indigenous chickens photo by C.M. Kanyama</a:t>
            </a:r>
            <a:endParaRPr lang="en-A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968066" y="657655"/>
            <a:ext cx="144924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AU" dirty="0" smtClean="0"/>
              <a:t>Hen’s Carcass</a:t>
            </a:r>
            <a:endParaRPr lang="en-AU" dirty="0"/>
          </a:p>
        </p:txBody>
      </p:sp>
      <p:sp>
        <p:nvSpPr>
          <p:cNvPr id="3" name="Rectangle 2"/>
          <p:cNvSpPr/>
          <p:nvPr/>
        </p:nvSpPr>
        <p:spPr>
          <a:xfrm>
            <a:off x="6851757" y="657655"/>
            <a:ext cx="188250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AU" dirty="0" smtClean="0"/>
              <a:t>Cockerels’ Carcass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8239591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08041" y="6339582"/>
            <a:ext cx="922483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A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Indigenous chickens </a:t>
            </a:r>
            <a:r>
              <a:rPr lang="en-A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raised in a free-range system by small-scale farmers</a:t>
            </a:r>
            <a:r>
              <a:rPr lang="en-A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A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photo by C.M. Kanyama</a:t>
            </a:r>
            <a:endParaRPr lang="en-A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47307"/>
            <a:ext cx="12091101" cy="5646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62025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08041" y="6339582"/>
            <a:ext cx="678102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A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Semi-improved system by small-scale farmers</a:t>
            </a:r>
            <a:r>
              <a:rPr lang="en-A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A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photo by C.M. Kanyama</a:t>
            </a:r>
            <a:endParaRPr lang="en-A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4560" y="91166"/>
            <a:ext cx="2768426" cy="592810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165"/>
          <a:stretch/>
        </p:blipFill>
        <p:spPr>
          <a:xfrm>
            <a:off x="5379195" y="1286465"/>
            <a:ext cx="5923630" cy="3696593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408041" y="5649941"/>
            <a:ext cx="165942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A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Egg Incubation </a:t>
            </a:r>
            <a:endParaRPr lang="en-A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299797" y="5041603"/>
            <a:ext cx="172354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A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Chick Brooding </a:t>
            </a:r>
            <a:endParaRPr lang="en-A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06048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99404" y="1637428"/>
            <a:ext cx="133241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A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Naked Neck</a:t>
            </a:r>
            <a:endParaRPr lang="en-A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Image 3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38892" y="609873"/>
            <a:ext cx="853440" cy="895985"/>
          </a:xfrm>
          <a:prstGeom prst="rect">
            <a:avLst/>
          </a:prstGeom>
        </p:spPr>
      </p:pic>
      <p:pic>
        <p:nvPicPr>
          <p:cNvPr id="5" name="Image 3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709246" y="571469"/>
            <a:ext cx="740410" cy="926465"/>
          </a:xfrm>
          <a:prstGeom prst="rect">
            <a:avLst/>
          </a:prstGeom>
        </p:spPr>
      </p:pic>
      <p:pic>
        <p:nvPicPr>
          <p:cNvPr id="6" name="Image 3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447809" y="507052"/>
            <a:ext cx="911225" cy="895985"/>
          </a:xfrm>
          <a:prstGeom prst="rect">
            <a:avLst/>
          </a:prstGeom>
        </p:spPr>
      </p:pic>
      <p:pic>
        <p:nvPicPr>
          <p:cNvPr id="8" name="Image 35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668102" y="4343819"/>
            <a:ext cx="795020" cy="871220"/>
          </a:xfrm>
          <a:prstGeom prst="rect">
            <a:avLst/>
          </a:prstGeom>
        </p:spPr>
      </p:pic>
      <p:pic>
        <p:nvPicPr>
          <p:cNvPr id="9" name="Image 36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6499733" y="591472"/>
            <a:ext cx="606425" cy="886460"/>
          </a:xfrm>
          <a:prstGeom prst="rect">
            <a:avLst/>
          </a:prstGeom>
        </p:spPr>
      </p:pic>
      <p:pic>
        <p:nvPicPr>
          <p:cNvPr id="10" name="Image 37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6426708" y="4312883"/>
            <a:ext cx="679450" cy="901700"/>
          </a:xfrm>
          <a:prstGeom prst="rect">
            <a:avLst/>
          </a:prstGeom>
        </p:spPr>
      </p:pic>
      <p:pic>
        <p:nvPicPr>
          <p:cNvPr id="11" name="Image 38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2689679" y="4355550"/>
            <a:ext cx="737235" cy="916940"/>
          </a:xfrm>
          <a:prstGeom prst="rect">
            <a:avLst/>
          </a:prstGeom>
        </p:spPr>
      </p:pic>
      <p:pic>
        <p:nvPicPr>
          <p:cNvPr id="13" name="Image 40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2648405" y="2385980"/>
            <a:ext cx="819785" cy="999490"/>
          </a:xfrm>
          <a:prstGeom prst="rect">
            <a:avLst/>
          </a:prstGeom>
        </p:spPr>
      </p:pic>
      <p:pic>
        <p:nvPicPr>
          <p:cNvPr id="14" name="Image 41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4533412" y="2377849"/>
            <a:ext cx="731520" cy="993140"/>
          </a:xfrm>
          <a:prstGeom prst="rect">
            <a:avLst/>
          </a:prstGeom>
        </p:spPr>
      </p:pic>
      <p:pic>
        <p:nvPicPr>
          <p:cNvPr id="15" name="Image 42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6401363" y="2338205"/>
            <a:ext cx="805180" cy="993140"/>
          </a:xfrm>
          <a:prstGeom prst="rect">
            <a:avLst/>
          </a:prstGeom>
        </p:spPr>
      </p:pic>
      <p:pic>
        <p:nvPicPr>
          <p:cNvPr id="16" name="Image 43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4528966" y="4355550"/>
            <a:ext cx="740410" cy="969010"/>
          </a:xfrm>
          <a:prstGeom prst="rect">
            <a:avLst/>
          </a:prstGeom>
        </p:spPr>
      </p:pic>
      <p:pic>
        <p:nvPicPr>
          <p:cNvPr id="17" name="Image 44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9006482" y="609873"/>
            <a:ext cx="886460" cy="975360"/>
          </a:xfrm>
          <a:prstGeom prst="rect">
            <a:avLst/>
          </a:prstGeom>
        </p:spPr>
      </p:pic>
      <p:sp>
        <p:nvSpPr>
          <p:cNvPr id="18" name="Rectangle 17"/>
          <p:cNvSpPr/>
          <p:nvPr/>
        </p:nvSpPr>
        <p:spPr>
          <a:xfrm>
            <a:off x="535216" y="6281385"/>
            <a:ext cx="919072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A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Some common chicken breeds reared by small-scale farmers in Zambia photos </a:t>
            </a:r>
            <a:r>
              <a:rPr lang="en-A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by C.M. Kanyama</a:t>
            </a:r>
            <a:endParaRPr lang="en-A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2111467" y="3535101"/>
            <a:ext cx="184544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A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Black Australorps</a:t>
            </a:r>
            <a:endParaRPr lang="en-A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2352329" y="1657234"/>
            <a:ext cx="145424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A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Short-Legged</a:t>
            </a:r>
            <a:endParaRPr lang="en-A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4459492" y="1551834"/>
            <a:ext cx="89954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AU" dirty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A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rested</a:t>
            </a:r>
            <a:endParaRPr lang="en-A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638892" y="5324560"/>
            <a:ext cx="77457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A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Dwarf</a:t>
            </a:r>
            <a:endParaRPr lang="en-A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5871897" y="1543340"/>
            <a:ext cx="184024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A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Barred-Feathered</a:t>
            </a:r>
            <a:endParaRPr lang="en-A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5853392" y="5391172"/>
            <a:ext cx="192180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A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Frizzled-Feathered</a:t>
            </a:r>
            <a:endParaRPr lang="en-A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2094924" y="5354275"/>
            <a:ext cx="186198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A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Feathered-Shanks</a:t>
            </a:r>
            <a:endParaRPr lang="en-A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4366590" y="3512962"/>
            <a:ext cx="112082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A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Kruoillers</a:t>
            </a:r>
            <a:endParaRPr lang="en-A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6401363" y="3512962"/>
            <a:ext cx="8258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A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Sussex</a:t>
            </a:r>
            <a:endParaRPr lang="en-A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3989780" y="5433640"/>
            <a:ext cx="183896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A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Rhode Island Red</a:t>
            </a:r>
            <a:endParaRPr lang="en-A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8825182" y="1660459"/>
            <a:ext cx="12490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A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Boschvelds</a:t>
            </a:r>
            <a:endParaRPr lang="en-A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84" r="16385"/>
          <a:stretch/>
        </p:blipFill>
        <p:spPr>
          <a:xfrm>
            <a:off x="8390500" y="2974355"/>
            <a:ext cx="2219785" cy="1569920"/>
          </a:xfrm>
          <a:prstGeom prst="rect">
            <a:avLst/>
          </a:prstGeom>
        </p:spPr>
      </p:pic>
      <p:sp>
        <p:nvSpPr>
          <p:cNvPr id="32" name="Rectangle 31"/>
          <p:cNvSpPr/>
          <p:nvPr/>
        </p:nvSpPr>
        <p:spPr>
          <a:xfrm>
            <a:off x="8648235" y="4676015"/>
            <a:ext cx="170431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A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Common Zambi</a:t>
            </a:r>
            <a:endParaRPr lang="en-A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541852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68</TotalTime>
  <Words>114</Words>
  <Application>Microsoft Office PowerPoint</Application>
  <PresentationFormat>Widescreen</PresentationFormat>
  <Paragraphs>25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UNE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Christopher Kanyama</dc:creator>
  <cp:lastModifiedBy>Christopher Kanyama</cp:lastModifiedBy>
  <cp:revision>8</cp:revision>
  <dcterms:created xsi:type="dcterms:W3CDTF">2023-11-16T14:11:59Z</dcterms:created>
  <dcterms:modified xsi:type="dcterms:W3CDTF">2024-07-31T10:30:19Z</dcterms:modified>
</cp:coreProperties>
</file>