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82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7062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0697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1603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400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464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7841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9087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328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2708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073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258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97304-E5F0-47E6-8AE9-2A4BC9B95E46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165D4-AAD7-4E59-BBB5-E7D74C47D6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857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71" y="251417"/>
            <a:ext cx="10664687" cy="59291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5514" y="6289132"/>
            <a:ext cx="5705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Indigenous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chicken hen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chicks photo by C.M Kanyama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360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83" y="636104"/>
            <a:ext cx="11696877" cy="545658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8041" y="6339582"/>
            <a:ext cx="5731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flock of indigenous chickens photo by C.M Kanyama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205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8041" y="6339582"/>
            <a:ext cx="525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Small-scale broiler enterprise photo by C.M. Kanyama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57" y="765313"/>
            <a:ext cx="11237392" cy="524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524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8041" y="6339582"/>
            <a:ext cx="8154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hickens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grown under intensive and semi-intensive systems photo by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C.M Kanyama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7" t="26215" r="16516"/>
          <a:stretch/>
        </p:blipFill>
        <p:spPr>
          <a:xfrm>
            <a:off x="577801" y="871499"/>
            <a:ext cx="10911834" cy="510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860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3" t="42053" r="18401" b="23378"/>
          <a:stretch/>
        </p:blipFill>
        <p:spPr>
          <a:xfrm>
            <a:off x="1023730" y="1122457"/>
            <a:ext cx="4507726" cy="5026184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3" t="40262" r="6598" b="20299"/>
          <a:stretch/>
        </p:blipFill>
        <p:spPr>
          <a:xfrm>
            <a:off x="6738731" y="1122457"/>
            <a:ext cx="4244009" cy="502618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8041" y="6339582"/>
            <a:ext cx="6331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Whole Carcasses for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indigenous chickens photo by C.M. Kanyama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8066" y="657655"/>
            <a:ext cx="1449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Hen’s Carcass</a:t>
            </a:r>
            <a:endParaRPr lang="en-AU" dirty="0"/>
          </a:p>
        </p:txBody>
      </p:sp>
      <p:sp>
        <p:nvSpPr>
          <p:cNvPr id="3" name="Rectangle 2"/>
          <p:cNvSpPr/>
          <p:nvPr/>
        </p:nvSpPr>
        <p:spPr>
          <a:xfrm>
            <a:off x="6851757" y="657655"/>
            <a:ext cx="1882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Cockerels’ Carcass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3959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8041" y="6339582"/>
            <a:ext cx="9224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Indigenous chickens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raised in a free-range system by small-scale farmers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 by C.M. Kanyama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7307"/>
            <a:ext cx="12091101" cy="564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202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8041" y="6339582"/>
            <a:ext cx="6781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Semi-improved system by small-scale farmers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 by C.M. Kanyama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91166"/>
            <a:ext cx="2768426" cy="59281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5"/>
          <a:stretch/>
        </p:blipFill>
        <p:spPr>
          <a:xfrm>
            <a:off x="5379195" y="1286465"/>
            <a:ext cx="5923630" cy="36965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8041" y="5649941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 Incubation 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99797" y="5041603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Chick Brooding 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604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9404" y="1637428"/>
            <a:ext cx="1332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Naked Neck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8892" y="609873"/>
            <a:ext cx="853440" cy="895985"/>
          </a:xfrm>
          <a:prstGeom prst="rect">
            <a:avLst/>
          </a:prstGeom>
        </p:spPr>
      </p:pic>
      <p:pic>
        <p:nvPicPr>
          <p:cNvPr id="5" name="Image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09246" y="571469"/>
            <a:ext cx="740410" cy="926465"/>
          </a:xfrm>
          <a:prstGeom prst="rect">
            <a:avLst/>
          </a:prstGeom>
        </p:spPr>
      </p:pic>
      <p:pic>
        <p:nvPicPr>
          <p:cNvPr id="6" name="Image 3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47809" y="507052"/>
            <a:ext cx="911225" cy="895985"/>
          </a:xfrm>
          <a:prstGeom prst="rect">
            <a:avLst/>
          </a:prstGeom>
        </p:spPr>
      </p:pic>
      <p:pic>
        <p:nvPicPr>
          <p:cNvPr id="8" name="Image 3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68102" y="4343819"/>
            <a:ext cx="795020" cy="871220"/>
          </a:xfrm>
          <a:prstGeom prst="rect">
            <a:avLst/>
          </a:prstGeom>
        </p:spPr>
      </p:pic>
      <p:pic>
        <p:nvPicPr>
          <p:cNvPr id="9" name="Image 3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499733" y="591472"/>
            <a:ext cx="606425" cy="886460"/>
          </a:xfrm>
          <a:prstGeom prst="rect">
            <a:avLst/>
          </a:prstGeom>
        </p:spPr>
      </p:pic>
      <p:pic>
        <p:nvPicPr>
          <p:cNvPr id="10" name="Image 3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426708" y="4312883"/>
            <a:ext cx="679450" cy="901700"/>
          </a:xfrm>
          <a:prstGeom prst="rect">
            <a:avLst/>
          </a:prstGeom>
        </p:spPr>
      </p:pic>
      <p:pic>
        <p:nvPicPr>
          <p:cNvPr id="11" name="Image 3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689679" y="4355550"/>
            <a:ext cx="737235" cy="916940"/>
          </a:xfrm>
          <a:prstGeom prst="rect">
            <a:avLst/>
          </a:prstGeom>
        </p:spPr>
      </p:pic>
      <p:pic>
        <p:nvPicPr>
          <p:cNvPr id="13" name="Image 4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648405" y="2385980"/>
            <a:ext cx="819785" cy="999490"/>
          </a:xfrm>
          <a:prstGeom prst="rect">
            <a:avLst/>
          </a:prstGeom>
        </p:spPr>
      </p:pic>
      <p:pic>
        <p:nvPicPr>
          <p:cNvPr id="14" name="Image 4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533412" y="2377849"/>
            <a:ext cx="731520" cy="993140"/>
          </a:xfrm>
          <a:prstGeom prst="rect">
            <a:avLst/>
          </a:prstGeom>
        </p:spPr>
      </p:pic>
      <p:pic>
        <p:nvPicPr>
          <p:cNvPr id="15" name="Image 4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401363" y="2338205"/>
            <a:ext cx="805180" cy="993140"/>
          </a:xfrm>
          <a:prstGeom prst="rect">
            <a:avLst/>
          </a:prstGeom>
        </p:spPr>
      </p:pic>
      <p:pic>
        <p:nvPicPr>
          <p:cNvPr id="16" name="Image 4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528966" y="4355550"/>
            <a:ext cx="740410" cy="969010"/>
          </a:xfrm>
          <a:prstGeom prst="rect">
            <a:avLst/>
          </a:prstGeom>
        </p:spPr>
      </p:pic>
      <p:pic>
        <p:nvPicPr>
          <p:cNvPr id="17" name="Image 4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006482" y="609873"/>
            <a:ext cx="886460" cy="97536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35216" y="6281385"/>
            <a:ext cx="9190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common chicken breeds reared by small-scale farmers in Zambia photos 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C.M. Kanyama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11467" y="3535101"/>
            <a:ext cx="1845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 Australorps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52329" y="1657234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Short-Legged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459492" y="1551834"/>
            <a:ext cx="899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rested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8892" y="5324560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Dwarf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71897" y="1543340"/>
            <a:ext cx="1840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Barred-Feathered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53392" y="5391172"/>
            <a:ext cx="1921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Frizzled-Feathered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094924" y="5354275"/>
            <a:ext cx="1861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Feathered-Shanks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366590" y="3512962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Kruoillers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401363" y="3512962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Sussex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89780" y="5433640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Rhode Island Red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825182" y="1660459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Boschvelds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4" r="16385"/>
          <a:stretch/>
        </p:blipFill>
        <p:spPr>
          <a:xfrm>
            <a:off x="8390500" y="2974355"/>
            <a:ext cx="2219785" cy="156992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8648235" y="4676015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 Zambi</a:t>
            </a:r>
            <a:endParaRPr lang="en-A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418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114</Words>
  <Application>Microsoft Office PowerPoint</Application>
  <PresentationFormat>Widescreen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Kanyama</dc:creator>
  <cp:lastModifiedBy>Christopher Kanyama</cp:lastModifiedBy>
  <cp:revision>8</cp:revision>
  <dcterms:created xsi:type="dcterms:W3CDTF">2023-11-16T14:11:59Z</dcterms:created>
  <dcterms:modified xsi:type="dcterms:W3CDTF">2024-07-31T10:30:19Z</dcterms:modified>
</cp:coreProperties>
</file>